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Fira Sans Medium" panose="020B0603050000020004" pitchFamily="34" charset="0"/>
      <p:regular r:id="rId26"/>
      <p:bold r:id="rId27"/>
      <p:italic r:id="rId28"/>
      <p:boldItalic r:id="rId29"/>
    </p:embeddedFont>
    <p:embeddedFont>
      <p:font typeface="Fira Sans SemiBold" panose="020B06030500000200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ExtraLight" panose="000003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4b25b5346f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4b25b5346f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4b25b5346f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24b25b5346f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4b25b5346f_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24b25b5346f_0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b25b5346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b25b5346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b25b5346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b25b5346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4b25b5346f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4b25b5346f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4b25b5346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4b25b5346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4b25b5346f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4b25b5346f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63344" y="1728448"/>
            <a:ext cx="4219054" cy="3007186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589800" y="1289300"/>
            <a:ext cx="37197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Fira Sans SemiBold"/>
                <a:ea typeface="Fira Sans SemiBold"/>
                <a:cs typeface="Fira Sans SemiBold"/>
                <a:sym typeface="Fira Sans SemiBold"/>
              </a:rPr>
              <a:t>Diffusion Models Logo Generation</a:t>
            </a:r>
            <a:endParaRPr sz="340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165" name="Google Shape;1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1026043" cy="5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3"/>
          <p:cNvSpPr txBox="1"/>
          <p:nvPr/>
        </p:nvSpPr>
        <p:spPr>
          <a:xfrm>
            <a:off x="628350" y="2622925"/>
            <a:ext cx="3328500" cy="3774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Aprendizagem Profunda</a:t>
            </a:r>
            <a:endParaRPr sz="13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7" name="Google Shape;167;p13"/>
          <p:cNvCxnSpPr/>
          <p:nvPr/>
        </p:nvCxnSpPr>
        <p:spPr>
          <a:xfrm rot="10800000" flipH="1">
            <a:off x="589625" y="2622922"/>
            <a:ext cx="3118800" cy="1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8" name="Google Shape;168;p13"/>
          <p:cNvSpPr txBox="1"/>
          <p:nvPr/>
        </p:nvSpPr>
        <p:spPr>
          <a:xfrm>
            <a:off x="628350" y="2850524"/>
            <a:ext cx="3405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Sistemas Inteligentes - Mestrado em Engenharia Informática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Universidade do Minho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2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Resultados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2" name="Google Shape;1432;p22"/>
          <p:cNvSpPr/>
          <p:nvPr/>
        </p:nvSpPr>
        <p:spPr>
          <a:xfrm>
            <a:off x="457213" y="2913875"/>
            <a:ext cx="8229571" cy="15850"/>
          </a:xfrm>
          <a:custGeom>
            <a:avLst/>
            <a:gdLst/>
            <a:ahLst/>
            <a:cxnLst/>
            <a:rect l="l" t="t" r="r" b="b"/>
            <a:pathLst>
              <a:path w="134911" h="254" extrusionOk="0">
                <a:moveTo>
                  <a:pt x="127" y="1"/>
                </a:moveTo>
                <a:cubicBezTo>
                  <a:pt x="64" y="1"/>
                  <a:pt x="0" y="64"/>
                  <a:pt x="0" y="127"/>
                </a:cubicBezTo>
                <a:cubicBezTo>
                  <a:pt x="0" y="191"/>
                  <a:pt x="64" y="254"/>
                  <a:pt x="127" y="254"/>
                </a:cubicBezTo>
                <a:lnTo>
                  <a:pt x="665" y="254"/>
                </a:lnTo>
                <a:cubicBezTo>
                  <a:pt x="729" y="254"/>
                  <a:pt x="792" y="191"/>
                  <a:pt x="792" y="127"/>
                </a:cubicBezTo>
                <a:cubicBezTo>
                  <a:pt x="792" y="64"/>
                  <a:pt x="729" y="1"/>
                  <a:pt x="665" y="1"/>
                </a:cubicBezTo>
                <a:close/>
                <a:moveTo>
                  <a:pt x="1710" y="1"/>
                </a:moveTo>
                <a:cubicBezTo>
                  <a:pt x="1647" y="1"/>
                  <a:pt x="1584" y="64"/>
                  <a:pt x="1584" y="127"/>
                </a:cubicBezTo>
                <a:cubicBezTo>
                  <a:pt x="1584" y="191"/>
                  <a:pt x="1647" y="254"/>
                  <a:pt x="1710" y="254"/>
                </a:cubicBezTo>
                <a:lnTo>
                  <a:pt x="2249" y="254"/>
                </a:lnTo>
                <a:cubicBezTo>
                  <a:pt x="2312" y="254"/>
                  <a:pt x="2375" y="191"/>
                  <a:pt x="2375" y="127"/>
                </a:cubicBezTo>
                <a:cubicBezTo>
                  <a:pt x="2375" y="64"/>
                  <a:pt x="2344" y="1"/>
                  <a:pt x="2249" y="1"/>
                </a:cubicBezTo>
                <a:close/>
                <a:moveTo>
                  <a:pt x="3325" y="1"/>
                </a:moveTo>
                <a:cubicBezTo>
                  <a:pt x="3230" y="1"/>
                  <a:pt x="3199" y="64"/>
                  <a:pt x="3199" y="127"/>
                </a:cubicBezTo>
                <a:cubicBezTo>
                  <a:pt x="3199" y="191"/>
                  <a:pt x="3230" y="254"/>
                  <a:pt x="3325" y="254"/>
                </a:cubicBezTo>
                <a:lnTo>
                  <a:pt x="3864" y="254"/>
                </a:lnTo>
                <a:cubicBezTo>
                  <a:pt x="3927" y="254"/>
                  <a:pt x="3990" y="191"/>
                  <a:pt x="3990" y="127"/>
                </a:cubicBezTo>
                <a:cubicBezTo>
                  <a:pt x="3990" y="64"/>
                  <a:pt x="3927" y="1"/>
                  <a:pt x="3864" y="1"/>
                </a:cubicBezTo>
                <a:close/>
                <a:moveTo>
                  <a:pt x="4909" y="1"/>
                </a:moveTo>
                <a:cubicBezTo>
                  <a:pt x="4846" y="1"/>
                  <a:pt x="4782" y="64"/>
                  <a:pt x="4782" y="127"/>
                </a:cubicBezTo>
                <a:cubicBezTo>
                  <a:pt x="4782" y="191"/>
                  <a:pt x="4846" y="254"/>
                  <a:pt x="4909" y="254"/>
                </a:cubicBezTo>
                <a:lnTo>
                  <a:pt x="5447" y="254"/>
                </a:lnTo>
                <a:cubicBezTo>
                  <a:pt x="5511" y="254"/>
                  <a:pt x="5574" y="191"/>
                  <a:pt x="5574" y="127"/>
                </a:cubicBezTo>
                <a:cubicBezTo>
                  <a:pt x="5574" y="64"/>
                  <a:pt x="5511" y="1"/>
                  <a:pt x="5447" y="1"/>
                </a:cubicBezTo>
                <a:close/>
                <a:moveTo>
                  <a:pt x="6524" y="1"/>
                </a:moveTo>
                <a:cubicBezTo>
                  <a:pt x="6429" y="1"/>
                  <a:pt x="6366" y="64"/>
                  <a:pt x="6366" y="127"/>
                </a:cubicBezTo>
                <a:cubicBezTo>
                  <a:pt x="6366" y="191"/>
                  <a:pt x="6429" y="254"/>
                  <a:pt x="6524" y="254"/>
                </a:cubicBezTo>
                <a:lnTo>
                  <a:pt x="7031" y="254"/>
                </a:lnTo>
                <a:cubicBezTo>
                  <a:pt x="7126" y="254"/>
                  <a:pt x="7189" y="191"/>
                  <a:pt x="7189" y="127"/>
                </a:cubicBezTo>
                <a:cubicBezTo>
                  <a:pt x="7189" y="64"/>
                  <a:pt x="7126" y="1"/>
                  <a:pt x="7031" y="1"/>
                </a:cubicBezTo>
                <a:close/>
                <a:moveTo>
                  <a:pt x="8107" y="1"/>
                </a:moveTo>
                <a:cubicBezTo>
                  <a:pt x="8044" y="1"/>
                  <a:pt x="7981" y="64"/>
                  <a:pt x="7981" y="127"/>
                </a:cubicBezTo>
                <a:cubicBezTo>
                  <a:pt x="7981" y="191"/>
                  <a:pt x="8044" y="254"/>
                  <a:pt x="8107" y="254"/>
                </a:cubicBezTo>
                <a:lnTo>
                  <a:pt x="8646" y="254"/>
                </a:lnTo>
                <a:cubicBezTo>
                  <a:pt x="8709" y="254"/>
                  <a:pt x="8773" y="191"/>
                  <a:pt x="8773" y="127"/>
                </a:cubicBezTo>
                <a:cubicBezTo>
                  <a:pt x="8773" y="64"/>
                  <a:pt x="8709" y="1"/>
                  <a:pt x="8646" y="1"/>
                </a:cubicBezTo>
                <a:close/>
                <a:moveTo>
                  <a:pt x="9691" y="1"/>
                </a:moveTo>
                <a:cubicBezTo>
                  <a:pt x="9628" y="1"/>
                  <a:pt x="9564" y="64"/>
                  <a:pt x="9564" y="127"/>
                </a:cubicBezTo>
                <a:cubicBezTo>
                  <a:pt x="9564" y="191"/>
                  <a:pt x="9628" y="254"/>
                  <a:pt x="9691" y="254"/>
                </a:cubicBezTo>
                <a:lnTo>
                  <a:pt x="10229" y="254"/>
                </a:lnTo>
                <a:cubicBezTo>
                  <a:pt x="10324" y="254"/>
                  <a:pt x="10356" y="191"/>
                  <a:pt x="10356" y="127"/>
                </a:cubicBezTo>
                <a:cubicBezTo>
                  <a:pt x="10356" y="64"/>
                  <a:pt x="10324" y="1"/>
                  <a:pt x="10229" y="1"/>
                </a:cubicBezTo>
                <a:close/>
                <a:moveTo>
                  <a:pt x="11306" y="1"/>
                </a:moveTo>
                <a:cubicBezTo>
                  <a:pt x="11243" y="1"/>
                  <a:pt x="11179" y="64"/>
                  <a:pt x="11179" y="127"/>
                </a:cubicBezTo>
                <a:cubicBezTo>
                  <a:pt x="11179" y="191"/>
                  <a:pt x="11243" y="254"/>
                  <a:pt x="11306" y="254"/>
                </a:cubicBezTo>
                <a:lnTo>
                  <a:pt x="11844" y="254"/>
                </a:lnTo>
                <a:cubicBezTo>
                  <a:pt x="11908" y="254"/>
                  <a:pt x="11971" y="191"/>
                  <a:pt x="11971" y="127"/>
                </a:cubicBezTo>
                <a:cubicBezTo>
                  <a:pt x="11971" y="64"/>
                  <a:pt x="11908" y="1"/>
                  <a:pt x="11844" y="1"/>
                </a:cubicBezTo>
                <a:close/>
                <a:moveTo>
                  <a:pt x="12890" y="1"/>
                </a:moveTo>
                <a:cubicBezTo>
                  <a:pt x="12826" y="1"/>
                  <a:pt x="12763" y="64"/>
                  <a:pt x="12763" y="127"/>
                </a:cubicBezTo>
                <a:cubicBezTo>
                  <a:pt x="12763" y="191"/>
                  <a:pt x="12826" y="254"/>
                  <a:pt x="12890" y="254"/>
                </a:cubicBezTo>
                <a:lnTo>
                  <a:pt x="13428" y="254"/>
                </a:lnTo>
                <a:cubicBezTo>
                  <a:pt x="13491" y="254"/>
                  <a:pt x="13555" y="191"/>
                  <a:pt x="13555" y="127"/>
                </a:cubicBezTo>
                <a:cubicBezTo>
                  <a:pt x="13555" y="64"/>
                  <a:pt x="13491" y="1"/>
                  <a:pt x="13428" y="1"/>
                </a:cubicBezTo>
                <a:close/>
                <a:moveTo>
                  <a:pt x="14505" y="1"/>
                </a:moveTo>
                <a:cubicBezTo>
                  <a:pt x="14410" y="1"/>
                  <a:pt x="14346" y="64"/>
                  <a:pt x="14346" y="127"/>
                </a:cubicBezTo>
                <a:cubicBezTo>
                  <a:pt x="14346" y="191"/>
                  <a:pt x="14410" y="254"/>
                  <a:pt x="14505" y="254"/>
                </a:cubicBezTo>
                <a:lnTo>
                  <a:pt x="15011" y="254"/>
                </a:lnTo>
                <a:cubicBezTo>
                  <a:pt x="15106" y="254"/>
                  <a:pt x="15170" y="191"/>
                  <a:pt x="15170" y="127"/>
                </a:cubicBezTo>
                <a:cubicBezTo>
                  <a:pt x="15170" y="64"/>
                  <a:pt x="15106" y="1"/>
                  <a:pt x="15011" y="1"/>
                </a:cubicBezTo>
                <a:close/>
                <a:moveTo>
                  <a:pt x="16088" y="1"/>
                </a:moveTo>
                <a:cubicBezTo>
                  <a:pt x="16025" y="1"/>
                  <a:pt x="15961" y="64"/>
                  <a:pt x="15961" y="127"/>
                </a:cubicBezTo>
                <a:cubicBezTo>
                  <a:pt x="15961" y="191"/>
                  <a:pt x="16025" y="254"/>
                  <a:pt x="16088" y="254"/>
                </a:cubicBezTo>
                <a:lnTo>
                  <a:pt x="16626" y="254"/>
                </a:lnTo>
                <a:cubicBezTo>
                  <a:pt x="16690" y="254"/>
                  <a:pt x="16753" y="191"/>
                  <a:pt x="16753" y="127"/>
                </a:cubicBezTo>
                <a:cubicBezTo>
                  <a:pt x="16753" y="64"/>
                  <a:pt x="16690" y="1"/>
                  <a:pt x="16626" y="1"/>
                </a:cubicBezTo>
                <a:close/>
                <a:moveTo>
                  <a:pt x="17703" y="1"/>
                </a:moveTo>
                <a:cubicBezTo>
                  <a:pt x="17608" y="1"/>
                  <a:pt x="17545" y="64"/>
                  <a:pt x="17545" y="127"/>
                </a:cubicBezTo>
                <a:cubicBezTo>
                  <a:pt x="17545" y="191"/>
                  <a:pt x="17608" y="254"/>
                  <a:pt x="17703" y="254"/>
                </a:cubicBezTo>
                <a:lnTo>
                  <a:pt x="18210" y="254"/>
                </a:lnTo>
                <a:cubicBezTo>
                  <a:pt x="18305" y="254"/>
                  <a:pt x="18368" y="191"/>
                  <a:pt x="18368" y="127"/>
                </a:cubicBezTo>
                <a:cubicBezTo>
                  <a:pt x="18368" y="64"/>
                  <a:pt x="18305" y="1"/>
                  <a:pt x="18210" y="1"/>
                </a:cubicBezTo>
                <a:close/>
                <a:moveTo>
                  <a:pt x="19287" y="1"/>
                </a:moveTo>
                <a:cubicBezTo>
                  <a:pt x="19223" y="1"/>
                  <a:pt x="19160" y="64"/>
                  <a:pt x="19160" y="127"/>
                </a:cubicBezTo>
                <a:cubicBezTo>
                  <a:pt x="19160" y="191"/>
                  <a:pt x="19223" y="254"/>
                  <a:pt x="19287" y="254"/>
                </a:cubicBezTo>
                <a:lnTo>
                  <a:pt x="19825" y="254"/>
                </a:lnTo>
                <a:cubicBezTo>
                  <a:pt x="19888" y="254"/>
                  <a:pt x="19952" y="191"/>
                  <a:pt x="19952" y="127"/>
                </a:cubicBezTo>
                <a:cubicBezTo>
                  <a:pt x="19952" y="64"/>
                  <a:pt x="19888" y="1"/>
                  <a:pt x="19825" y="1"/>
                </a:cubicBezTo>
                <a:close/>
                <a:moveTo>
                  <a:pt x="20870" y="1"/>
                </a:moveTo>
                <a:cubicBezTo>
                  <a:pt x="20807" y="1"/>
                  <a:pt x="20743" y="64"/>
                  <a:pt x="20743" y="127"/>
                </a:cubicBezTo>
                <a:cubicBezTo>
                  <a:pt x="20743" y="191"/>
                  <a:pt x="20807" y="254"/>
                  <a:pt x="20870" y="254"/>
                </a:cubicBezTo>
                <a:lnTo>
                  <a:pt x="21408" y="254"/>
                </a:lnTo>
                <a:cubicBezTo>
                  <a:pt x="21472" y="254"/>
                  <a:pt x="21535" y="191"/>
                  <a:pt x="21535" y="127"/>
                </a:cubicBezTo>
                <a:cubicBezTo>
                  <a:pt x="21535" y="64"/>
                  <a:pt x="21503" y="1"/>
                  <a:pt x="21408" y="1"/>
                </a:cubicBezTo>
                <a:close/>
                <a:moveTo>
                  <a:pt x="22485" y="1"/>
                </a:moveTo>
                <a:cubicBezTo>
                  <a:pt x="22390" y="1"/>
                  <a:pt x="22359" y="64"/>
                  <a:pt x="22359" y="127"/>
                </a:cubicBezTo>
                <a:cubicBezTo>
                  <a:pt x="22359" y="191"/>
                  <a:pt x="22390" y="254"/>
                  <a:pt x="22485" y="254"/>
                </a:cubicBezTo>
                <a:lnTo>
                  <a:pt x="23024" y="254"/>
                </a:lnTo>
                <a:cubicBezTo>
                  <a:pt x="23087" y="254"/>
                  <a:pt x="23150" y="191"/>
                  <a:pt x="23150" y="127"/>
                </a:cubicBezTo>
                <a:cubicBezTo>
                  <a:pt x="23150" y="64"/>
                  <a:pt x="23087" y="1"/>
                  <a:pt x="23024" y="1"/>
                </a:cubicBezTo>
                <a:close/>
                <a:moveTo>
                  <a:pt x="24069" y="1"/>
                </a:moveTo>
                <a:cubicBezTo>
                  <a:pt x="24005" y="1"/>
                  <a:pt x="23942" y="64"/>
                  <a:pt x="23942" y="127"/>
                </a:cubicBezTo>
                <a:cubicBezTo>
                  <a:pt x="23942" y="191"/>
                  <a:pt x="24005" y="254"/>
                  <a:pt x="24069" y="254"/>
                </a:cubicBezTo>
                <a:lnTo>
                  <a:pt x="24607" y="254"/>
                </a:lnTo>
                <a:cubicBezTo>
                  <a:pt x="24670" y="254"/>
                  <a:pt x="24734" y="191"/>
                  <a:pt x="24734" y="127"/>
                </a:cubicBezTo>
                <a:cubicBezTo>
                  <a:pt x="24734" y="64"/>
                  <a:pt x="24670" y="1"/>
                  <a:pt x="24607" y="1"/>
                </a:cubicBezTo>
                <a:close/>
                <a:moveTo>
                  <a:pt x="25684" y="1"/>
                </a:moveTo>
                <a:cubicBezTo>
                  <a:pt x="25589" y="1"/>
                  <a:pt x="25525" y="64"/>
                  <a:pt x="25525" y="127"/>
                </a:cubicBezTo>
                <a:cubicBezTo>
                  <a:pt x="25525" y="191"/>
                  <a:pt x="25589" y="254"/>
                  <a:pt x="25684" y="254"/>
                </a:cubicBezTo>
                <a:lnTo>
                  <a:pt x="26191" y="254"/>
                </a:lnTo>
                <a:cubicBezTo>
                  <a:pt x="26286" y="254"/>
                  <a:pt x="26349" y="191"/>
                  <a:pt x="26349" y="127"/>
                </a:cubicBezTo>
                <a:cubicBezTo>
                  <a:pt x="26349" y="64"/>
                  <a:pt x="26286" y="1"/>
                  <a:pt x="26191" y="1"/>
                </a:cubicBezTo>
                <a:close/>
                <a:moveTo>
                  <a:pt x="27267" y="1"/>
                </a:moveTo>
                <a:cubicBezTo>
                  <a:pt x="27204" y="1"/>
                  <a:pt x="27141" y="64"/>
                  <a:pt x="27141" y="127"/>
                </a:cubicBezTo>
                <a:cubicBezTo>
                  <a:pt x="27141" y="191"/>
                  <a:pt x="27204" y="254"/>
                  <a:pt x="27267" y="254"/>
                </a:cubicBezTo>
                <a:lnTo>
                  <a:pt x="27806" y="254"/>
                </a:lnTo>
                <a:cubicBezTo>
                  <a:pt x="27869" y="254"/>
                  <a:pt x="27932" y="191"/>
                  <a:pt x="27932" y="127"/>
                </a:cubicBezTo>
                <a:cubicBezTo>
                  <a:pt x="27932" y="64"/>
                  <a:pt x="27869" y="1"/>
                  <a:pt x="27806" y="1"/>
                </a:cubicBezTo>
                <a:close/>
                <a:moveTo>
                  <a:pt x="28851" y="1"/>
                </a:moveTo>
                <a:cubicBezTo>
                  <a:pt x="28787" y="1"/>
                  <a:pt x="28724" y="64"/>
                  <a:pt x="28724" y="127"/>
                </a:cubicBezTo>
                <a:cubicBezTo>
                  <a:pt x="28724" y="191"/>
                  <a:pt x="28787" y="254"/>
                  <a:pt x="28851" y="254"/>
                </a:cubicBezTo>
                <a:lnTo>
                  <a:pt x="29389" y="254"/>
                </a:lnTo>
                <a:cubicBezTo>
                  <a:pt x="29484" y="254"/>
                  <a:pt x="29516" y="191"/>
                  <a:pt x="29516" y="127"/>
                </a:cubicBezTo>
                <a:cubicBezTo>
                  <a:pt x="29516" y="64"/>
                  <a:pt x="29484" y="1"/>
                  <a:pt x="29389" y="1"/>
                </a:cubicBezTo>
                <a:close/>
                <a:moveTo>
                  <a:pt x="30466" y="1"/>
                </a:moveTo>
                <a:cubicBezTo>
                  <a:pt x="30403" y="1"/>
                  <a:pt x="30339" y="64"/>
                  <a:pt x="30339" y="127"/>
                </a:cubicBezTo>
                <a:cubicBezTo>
                  <a:pt x="30339" y="191"/>
                  <a:pt x="30403" y="254"/>
                  <a:pt x="30466" y="254"/>
                </a:cubicBezTo>
                <a:lnTo>
                  <a:pt x="31004" y="254"/>
                </a:lnTo>
                <a:cubicBezTo>
                  <a:pt x="31068" y="254"/>
                  <a:pt x="31131" y="191"/>
                  <a:pt x="31131" y="127"/>
                </a:cubicBezTo>
                <a:cubicBezTo>
                  <a:pt x="31131" y="64"/>
                  <a:pt x="31068" y="1"/>
                  <a:pt x="31004" y="1"/>
                </a:cubicBezTo>
                <a:close/>
                <a:moveTo>
                  <a:pt x="32049" y="1"/>
                </a:moveTo>
                <a:cubicBezTo>
                  <a:pt x="31986" y="1"/>
                  <a:pt x="31923" y="64"/>
                  <a:pt x="31923" y="127"/>
                </a:cubicBezTo>
                <a:cubicBezTo>
                  <a:pt x="31923" y="191"/>
                  <a:pt x="31986" y="254"/>
                  <a:pt x="32049" y="254"/>
                </a:cubicBezTo>
                <a:lnTo>
                  <a:pt x="32588" y="254"/>
                </a:lnTo>
                <a:cubicBezTo>
                  <a:pt x="32651" y="254"/>
                  <a:pt x="32714" y="191"/>
                  <a:pt x="32714" y="127"/>
                </a:cubicBezTo>
                <a:cubicBezTo>
                  <a:pt x="32714" y="64"/>
                  <a:pt x="32651" y="1"/>
                  <a:pt x="32588" y="1"/>
                </a:cubicBezTo>
                <a:close/>
                <a:moveTo>
                  <a:pt x="33664" y="1"/>
                </a:moveTo>
                <a:cubicBezTo>
                  <a:pt x="33569" y="1"/>
                  <a:pt x="33506" y="64"/>
                  <a:pt x="33506" y="127"/>
                </a:cubicBezTo>
                <a:cubicBezTo>
                  <a:pt x="33506" y="191"/>
                  <a:pt x="33569" y="254"/>
                  <a:pt x="33664" y="254"/>
                </a:cubicBezTo>
                <a:lnTo>
                  <a:pt x="34171" y="254"/>
                </a:lnTo>
                <a:cubicBezTo>
                  <a:pt x="34266" y="254"/>
                  <a:pt x="34329" y="191"/>
                  <a:pt x="34329" y="127"/>
                </a:cubicBezTo>
                <a:cubicBezTo>
                  <a:pt x="34329" y="64"/>
                  <a:pt x="34266" y="1"/>
                  <a:pt x="34171" y="1"/>
                </a:cubicBezTo>
                <a:close/>
                <a:moveTo>
                  <a:pt x="35248" y="1"/>
                </a:moveTo>
                <a:cubicBezTo>
                  <a:pt x="35185" y="1"/>
                  <a:pt x="35121" y="64"/>
                  <a:pt x="35121" y="127"/>
                </a:cubicBezTo>
                <a:cubicBezTo>
                  <a:pt x="35121" y="191"/>
                  <a:pt x="35185" y="254"/>
                  <a:pt x="35248" y="254"/>
                </a:cubicBezTo>
                <a:lnTo>
                  <a:pt x="35786" y="254"/>
                </a:lnTo>
                <a:cubicBezTo>
                  <a:pt x="35850" y="254"/>
                  <a:pt x="35913" y="191"/>
                  <a:pt x="35913" y="127"/>
                </a:cubicBezTo>
                <a:cubicBezTo>
                  <a:pt x="35913" y="64"/>
                  <a:pt x="35850" y="1"/>
                  <a:pt x="35786" y="1"/>
                </a:cubicBezTo>
                <a:close/>
                <a:moveTo>
                  <a:pt x="36863" y="1"/>
                </a:moveTo>
                <a:cubicBezTo>
                  <a:pt x="36768" y="1"/>
                  <a:pt x="36705" y="64"/>
                  <a:pt x="36705" y="127"/>
                </a:cubicBezTo>
                <a:cubicBezTo>
                  <a:pt x="36705" y="191"/>
                  <a:pt x="36768" y="254"/>
                  <a:pt x="36863" y="254"/>
                </a:cubicBezTo>
                <a:lnTo>
                  <a:pt x="37370" y="254"/>
                </a:lnTo>
                <a:cubicBezTo>
                  <a:pt x="37465" y="254"/>
                  <a:pt x="37528" y="191"/>
                  <a:pt x="37528" y="127"/>
                </a:cubicBezTo>
                <a:cubicBezTo>
                  <a:pt x="37528" y="64"/>
                  <a:pt x="37465" y="1"/>
                  <a:pt x="37370" y="1"/>
                </a:cubicBezTo>
                <a:close/>
                <a:moveTo>
                  <a:pt x="38446" y="1"/>
                </a:moveTo>
                <a:cubicBezTo>
                  <a:pt x="38383" y="1"/>
                  <a:pt x="38320" y="64"/>
                  <a:pt x="38320" y="127"/>
                </a:cubicBezTo>
                <a:cubicBezTo>
                  <a:pt x="38320" y="191"/>
                  <a:pt x="38383" y="254"/>
                  <a:pt x="38446" y="254"/>
                </a:cubicBezTo>
                <a:lnTo>
                  <a:pt x="38985" y="254"/>
                </a:lnTo>
                <a:cubicBezTo>
                  <a:pt x="39048" y="254"/>
                  <a:pt x="39111" y="191"/>
                  <a:pt x="39111" y="127"/>
                </a:cubicBezTo>
                <a:cubicBezTo>
                  <a:pt x="39111" y="64"/>
                  <a:pt x="39048" y="1"/>
                  <a:pt x="38985" y="1"/>
                </a:cubicBezTo>
                <a:close/>
                <a:moveTo>
                  <a:pt x="40030" y="1"/>
                </a:moveTo>
                <a:cubicBezTo>
                  <a:pt x="39967" y="1"/>
                  <a:pt x="39903" y="64"/>
                  <a:pt x="39903" y="127"/>
                </a:cubicBezTo>
                <a:cubicBezTo>
                  <a:pt x="39903" y="191"/>
                  <a:pt x="39967" y="254"/>
                  <a:pt x="40030" y="254"/>
                </a:cubicBezTo>
                <a:lnTo>
                  <a:pt x="40568" y="254"/>
                </a:lnTo>
                <a:cubicBezTo>
                  <a:pt x="40632" y="254"/>
                  <a:pt x="40695" y="191"/>
                  <a:pt x="40695" y="127"/>
                </a:cubicBezTo>
                <a:cubicBezTo>
                  <a:pt x="40695" y="64"/>
                  <a:pt x="40663" y="1"/>
                  <a:pt x="40568" y="1"/>
                </a:cubicBezTo>
                <a:close/>
                <a:moveTo>
                  <a:pt x="41645" y="1"/>
                </a:moveTo>
                <a:cubicBezTo>
                  <a:pt x="41550" y="1"/>
                  <a:pt x="41518" y="64"/>
                  <a:pt x="41518" y="127"/>
                </a:cubicBezTo>
                <a:cubicBezTo>
                  <a:pt x="41518" y="191"/>
                  <a:pt x="41550" y="254"/>
                  <a:pt x="41645" y="254"/>
                </a:cubicBezTo>
                <a:lnTo>
                  <a:pt x="42183" y="254"/>
                </a:lnTo>
                <a:cubicBezTo>
                  <a:pt x="42247" y="254"/>
                  <a:pt x="42310" y="191"/>
                  <a:pt x="42310" y="127"/>
                </a:cubicBezTo>
                <a:cubicBezTo>
                  <a:pt x="42310" y="64"/>
                  <a:pt x="42247" y="1"/>
                  <a:pt x="42183" y="1"/>
                </a:cubicBezTo>
                <a:close/>
                <a:moveTo>
                  <a:pt x="43228" y="1"/>
                </a:moveTo>
                <a:cubicBezTo>
                  <a:pt x="43165" y="1"/>
                  <a:pt x="43102" y="64"/>
                  <a:pt x="43102" y="127"/>
                </a:cubicBezTo>
                <a:cubicBezTo>
                  <a:pt x="43102" y="191"/>
                  <a:pt x="43165" y="254"/>
                  <a:pt x="43228" y="254"/>
                </a:cubicBezTo>
                <a:lnTo>
                  <a:pt x="43767" y="254"/>
                </a:lnTo>
                <a:cubicBezTo>
                  <a:pt x="43830" y="254"/>
                  <a:pt x="43894" y="191"/>
                  <a:pt x="43894" y="127"/>
                </a:cubicBezTo>
                <a:cubicBezTo>
                  <a:pt x="43894" y="64"/>
                  <a:pt x="43830" y="1"/>
                  <a:pt x="43767" y="1"/>
                </a:cubicBezTo>
                <a:close/>
                <a:moveTo>
                  <a:pt x="44844" y="1"/>
                </a:moveTo>
                <a:cubicBezTo>
                  <a:pt x="44749" y="1"/>
                  <a:pt x="44685" y="64"/>
                  <a:pt x="44685" y="127"/>
                </a:cubicBezTo>
                <a:cubicBezTo>
                  <a:pt x="44685" y="191"/>
                  <a:pt x="44749" y="254"/>
                  <a:pt x="44844" y="254"/>
                </a:cubicBezTo>
                <a:lnTo>
                  <a:pt x="45350" y="254"/>
                </a:lnTo>
                <a:cubicBezTo>
                  <a:pt x="45445" y="254"/>
                  <a:pt x="45509" y="191"/>
                  <a:pt x="45509" y="127"/>
                </a:cubicBezTo>
                <a:cubicBezTo>
                  <a:pt x="45509" y="64"/>
                  <a:pt x="45445" y="1"/>
                  <a:pt x="45350" y="1"/>
                </a:cubicBezTo>
                <a:close/>
                <a:moveTo>
                  <a:pt x="46427" y="1"/>
                </a:moveTo>
                <a:cubicBezTo>
                  <a:pt x="46364" y="1"/>
                  <a:pt x="46300" y="64"/>
                  <a:pt x="46300" y="127"/>
                </a:cubicBezTo>
                <a:cubicBezTo>
                  <a:pt x="46300" y="191"/>
                  <a:pt x="46364" y="254"/>
                  <a:pt x="46427" y="254"/>
                </a:cubicBezTo>
                <a:lnTo>
                  <a:pt x="46965" y="254"/>
                </a:lnTo>
                <a:cubicBezTo>
                  <a:pt x="47029" y="254"/>
                  <a:pt x="47092" y="191"/>
                  <a:pt x="47092" y="127"/>
                </a:cubicBezTo>
                <a:cubicBezTo>
                  <a:pt x="47092" y="64"/>
                  <a:pt x="47029" y="1"/>
                  <a:pt x="46965" y="1"/>
                </a:cubicBezTo>
                <a:close/>
                <a:moveTo>
                  <a:pt x="48011" y="1"/>
                </a:moveTo>
                <a:cubicBezTo>
                  <a:pt x="47947" y="1"/>
                  <a:pt x="47884" y="64"/>
                  <a:pt x="47884" y="127"/>
                </a:cubicBezTo>
                <a:cubicBezTo>
                  <a:pt x="47884" y="191"/>
                  <a:pt x="47947" y="254"/>
                  <a:pt x="48011" y="254"/>
                </a:cubicBezTo>
                <a:lnTo>
                  <a:pt x="48549" y="254"/>
                </a:lnTo>
                <a:cubicBezTo>
                  <a:pt x="48644" y="254"/>
                  <a:pt x="48676" y="191"/>
                  <a:pt x="48676" y="127"/>
                </a:cubicBezTo>
                <a:cubicBezTo>
                  <a:pt x="48676" y="64"/>
                  <a:pt x="48644" y="1"/>
                  <a:pt x="48549" y="1"/>
                </a:cubicBezTo>
                <a:close/>
                <a:moveTo>
                  <a:pt x="49626" y="1"/>
                </a:moveTo>
                <a:cubicBezTo>
                  <a:pt x="49562" y="1"/>
                  <a:pt x="49499" y="64"/>
                  <a:pt x="49499" y="127"/>
                </a:cubicBezTo>
                <a:cubicBezTo>
                  <a:pt x="49499" y="191"/>
                  <a:pt x="49562" y="254"/>
                  <a:pt x="49626" y="254"/>
                </a:cubicBezTo>
                <a:lnTo>
                  <a:pt x="50164" y="254"/>
                </a:lnTo>
                <a:cubicBezTo>
                  <a:pt x="50227" y="254"/>
                  <a:pt x="50291" y="191"/>
                  <a:pt x="50291" y="127"/>
                </a:cubicBezTo>
                <a:cubicBezTo>
                  <a:pt x="50291" y="64"/>
                  <a:pt x="50227" y="1"/>
                  <a:pt x="50164" y="1"/>
                </a:cubicBezTo>
                <a:close/>
                <a:moveTo>
                  <a:pt x="51209" y="1"/>
                </a:moveTo>
                <a:cubicBezTo>
                  <a:pt x="51146" y="1"/>
                  <a:pt x="51082" y="64"/>
                  <a:pt x="51082" y="127"/>
                </a:cubicBezTo>
                <a:cubicBezTo>
                  <a:pt x="51082" y="191"/>
                  <a:pt x="51146" y="254"/>
                  <a:pt x="51209" y="254"/>
                </a:cubicBezTo>
                <a:lnTo>
                  <a:pt x="51747" y="254"/>
                </a:lnTo>
                <a:cubicBezTo>
                  <a:pt x="51811" y="254"/>
                  <a:pt x="51874" y="191"/>
                  <a:pt x="51874" y="127"/>
                </a:cubicBezTo>
                <a:cubicBezTo>
                  <a:pt x="51874" y="64"/>
                  <a:pt x="51811" y="1"/>
                  <a:pt x="51747" y="1"/>
                </a:cubicBezTo>
                <a:close/>
                <a:moveTo>
                  <a:pt x="52824" y="1"/>
                </a:moveTo>
                <a:cubicBezTo>
                  <a:pt x="52729" y="1"/>
                  <a:pt x="52666" y="64"/>
                  <a:pt x="52666" y="127"/>
                </a:cubicBezTo>
                <a:cubicBezTo>
                  <a:pt x="52666" y="191"/>
                  <a:pt x="52729" y="254"/>
                  <a:pt x="52824" y="254"/>
                </a:cubicBezTo>
                <a:lnTo>
                  <a:pt x="53331" y="254"/>
                </a:lnTo>
                <a:cubicBezTo>
                  <a:pt x="53426" y="254"/>
                  <a:pt x="53489" y="191"/>
                  <a:pt x="53489" y="127"/>
                </a:cubicBezTo>
                <a:cubicBezTo>
                  <a:pt x="53489" y="64"/>
                  <a:pt x="53426" y="1"/>
                  <a:pt x="53331" y="1"/>
                </a:cubicBezTo>
                <a:close/>
                <a:moveTo>
                  <a:pt x="54408" y="1"/>
                </a:moveTo>
                <a:cubicBezTo>
                  <a:pt x="54344" y="1"/>
                  <a:pt x="54281" y="64"/>
                  <a:pt x="54281" y="127"/>
                </a:cubicBezTo>
                <a:cubicBezTo>
                  <a:pt x="54281" y="191"/>
                  <a:pt x="54344" y="254"/>
                  <a:pt x="54408" y="254"/>
                </a:cubicBezTo>
                <a:lnTo>
                  <a:pt x="54946" y="254"/>
                </a:lnTo>
                <a:cubicBezTo>
                  <a:pt x="55009" y="254"/>
                  <a:pt x="55073" y="191"/>
                  <a:pt x="55073" y="127"/>
                </a:cubicBezTo>
                <a:cubicBezTo>
                  <a:pt x="55073" y="64"/>
                  <a:pt x="55009" y="1"/>
                  <a:pt x="54946" y="1"/>
                </a:cubicBezTo>
                <a:close/>
                <a:moveTo>
                  <a:pt x="56023" y="1"/>
                </a:moveTo>
                <a:cubicBezTo>
                  <a:pt x="55928" y="1"/>
                  <a:pt x="55864" y="64"/>
                  <a:pt x="55864" y="127"/>
                </a:cubicBezTo>
                <a:cubicBezTo>
                  <a:pt x="55864" y="191"/>
                  <a:pt x="55928" y="254"/>
                  <a:pt x="56023" y="254"/>
                </a:cubicBezTo>
                <a:lnTo>
                  <a:pt x="56529" y="254"/>
                </a:lnTo>
                <a:cubicBezTo>
                  <a:pt x="56624" y="254"/>
                  <a:pt x="56656" y="191"/>
                  <a:pt x="56656" y="127"/>
                </a:cubicBezTo>
                <a:cubicBezTo>
                  <a:pt x="56656" y="64"/>
                  <a:pt x="56624" y="1"/>
                  <a:pt x="56529" y="1"/>
                </a:cubicBezTo>
                <a:close/>
                <a:moveTo>
                  <a:pt x="57606" y="1"/>
                </a:moveTo>
                <a:cubicBezTo>
                  <a:pt x="57543" y="1"/>
                  <a:pt x="57480" y="64"/>
                  <a:pt x="57480" y="127"/>
                </a:cubicBezTo>
                <a:cubicBezTo>
                  <a:pt x="57480" y="191"/>
                  <a:pt x="57543" y="254"/>
                  <a:pt x="57606" y="254"/>
                </a:cubicBezTo>
                <a:lnTo>
                  <a:pt x="58145" y="254"/>
                </a:lnTo>
                <a:cubicBezTo>
                  <a:pt x="58208" y="254"/>
                  <a:pt x="58271" y="191"/>
                  <a:pt x="58271" y="127"/>
                </a:cubicBezTo>
                <a:cubicBezTo>
                  <a:pt x="58271" y="64"/>
                  <a:pt x="58208" y="1"/>
                  <a:pt x="58145" y="1"/>
                </a:cubicBezTo>
                <a:close/>
                <a:moveTo>
                  <a:pt x="59190" y="1"/>
                </a:moveTo>
                <a:cubicBezTo>
                  <a:pt x="59126" y="1"/>
                  <a:pt x="59063" y="64"/>
                  <a:pt x="59063" y="127"/>
                </a:cubicBezTo>
                <a:cubicBezTo>
                  <a:pt x="59063" y="191"/>
                  <a:pt x="59126" y="254"/>
                  <a:pt x="59190" y="254"/>
                </a:cubicBezTo>
                <a:lnTo>
                  <a:pt x="59728" y="254"/>
                </a:lnTo>
                <a:cubicBezTo>
                  <a:pt x="59791" y="254"/>
                  <a:pt x="59855" y="191"/>
                  <a:pt x="59855" y="127"/>
                </a:cubicBezTo>
                <a:cubicBezTo>
                  <a:pt x="59855" y="64"/>
                  <a:pt x="59823" y="1"/>
                  <a:pt x="59728" y="1"/>
                </a:cubicBezTo>
                <a:close/>
                <a:moveTo>
                  <a:pt x="60805" y="1"/>
                </a:moveTo>
                <a:cubicBezTo>
                  <a:pt x="60710" y="1"/>
                  <a:pt x="60678" y="64"/>
                  <a:pt x="60678" y="127"/>
                </a:cubicBezTo>
                <a:cubicBezTo>
                  <a:pt x="60678" y="191"/>
                  <a:pt x="60710" y="254"/>
                  <a:pt x="60805" y="254"/>
                </a:cubicBezTo>
                <a:lnTo>
                  <a:pt x="61343" y="254"/>
                </a:lnTo>
                <a:cubicBezTo>
                  <a:pt x="61407" y="254"/>
                  <a:pt x="61470" y="191"/>
                  <a:pt x="61470" y="127"/>
                </a:cubicBezTo>
                <a:cubicBezTo>
                  <a:pt x="61470" y="64"/>
                  <a:pt x="61407" y="1"/>
                  <a:pt x="61343" y="1"/>
                </a:cubicBezTo>
                <a:close/>
                <a:moveTo>
                  <a:pt x="62388" y="1"/>
                </a:moveTo>
                <a:cubicBezTo>
                  <a:pt x="62325" y="1"/>
                  <a:pt x="62262" y="64"/>
                  <a:pt x="62262" y="127"/>
                </a:cubicBezTo>
                <a:cubicBezTo>
                  <a:pt x="62262" y="191"/>
                  <a:pt x="62325" y="254"/>
                  <a:pt x="62388" y="254"/>
                </a:cubicBezTo>
                <a:lnTo>
                  <a:pt x="62927" y="254"/>
                </a:lnTo>
                <a:cubicBezTo>
                  <a:pt x="62990" y="254"/>
                  <a:pt x="63053" y="191"/>
                  <a:pt x="63053" y="127"/>
                </a:cubicBezTo>
                <a:cubicBezTo>
                  <a:pt x="63053" y="64"/>
                  <a:pt x="62990" y="1"/>
                  <a:pt x="62927" y="1"/>
                </a:cubicBezTo>
                <a:close/>
                <a:moveTo>
                  <a:pt x="64003" y="1"/>
                </a:moveTo>
                <a:cubicBezTo>
                  <a:pt x="63908" y="1"/>
                  <a:pt x="63845" y="64"/>
                  <a:pt x="63845" y="127"/>
                </a:cubicBezTo>
                <a:cubicBezTo>
                  <a:pt x="63845" y="191"/>
                  <a:pt x="63908" y="254"/>
                  <a:pt x="64003" y="254"/>
                </a:cubicBezTo>
                <a:lnTo>
                  <a:pt x="64510" y="254"/>
                </a:lnTo>
                <a:cubicBezTo>
                  <a:pt x="64605" y="254"/>
                  <a:pt x="64668" y="191"/>
                  <a:pt x="64668" y="127"/>
                </a:cubicBezTo>
                <a:cubicBezTo>
                  <a:pt x="64668" y="64"/>
                  <a:pt x="64605" y="1"/>
                  <a:pt x="64510" y="1"/>
                </a:cubicBezTo>
                <a:close/>
                <a:moveTo>
                  <a:pt x="65587" y="1"/>
                </a:moveTo>
                <a:cubicBezTo>
                  <a:pt x="65523" y="1"/>
                  <a:pt x="65460" y="64"/>
                  <a:pt x="65460" y="127"/>
                </a:cubicBezTo>
                <a:cubicBezTo>
                  <a:pt x="65460" y="191"/>
                  <a:pt x="65523" y="254"/>
                  <a:pt x="65587" y="254"/>
                </a:cubicBezTo>
                <a:lnTo>
                  <a:pt x="66125" y="254"/>
                </a:lnTo>
                <a:cubicBezTo>
                  <a:pt x="66189" y="254"/>
                  <a:pt x="66252" y="191"/>
                  <a:pt x="66252" y="127"/>
                </a:cubicBezTo>
                <a:cubicBezTo>
                  <a:pt x="66252" y="64"/>
                  <a:pt x="66189" y="1"/>
                  <a:pt x="66125" y="1"/>
                </a:cubicBezTo>
                <a:close/>
                <a:moveTo>
                  <a:pt x="67170" y="1"/>
                </a:moveTo>
                <a:cubicBezTo>
                  <a:pt x="67107" y="1"/>
                  <a:pt x="67044" y="64"/>
                  <a:pt x="67044" y="127"/>
                </a:cubicBezTo>
                <a:cubicBezTo>
                  <a:pt x="67044" y="191"/>
                  <a:pt x="67107" y="254"/>
                  <a:pt x="67170" y="254"/>
                </a:cubicBezTo>
                <a:lnTo>
                  <a:pt x="67709" y="254"/>
                </a:lnTo>
                <a:cubicBezTo>
                  <a:pt x="67804" y="254"/>
                  <a:pt x="67835" y="191"/>
                  <a:pt x="67835" y="127"/>
                </a:cubicBezTo>
                <a:cubicBezTo>
                  <a:pt x="67835" y="64"/>
                  <a:pt x="67804" y="1"/>
                  <a:pt x="67709" y="1"/>
                </a:cubicBezTo>
                <a:close/>
                <a:moveTo>
                  <a:pt x="68785" y="1"/>
                </a:moveTo>
                <a:cubicBezTo>
                  <a:pt x="68722" y="1"/>
                  <a:pt x="68659" y="64"/>
                  <a:pt x="68659" y="127"/>
                </a:cubicBezTo>
                <a:cubicBezTo>
                  <a:pt x="68659" y="191"/>
                  <a:pt x="68722" y="254"/>
                  <a:pt x="68785" y="254"/>
                </a:cubicBezTo>
                <a:lnTo>
                  <a:pt x="69324" y="254"/>
                </a:lnTo>
                <a:cubicBezTo>
                  <a:pt x="69387" y="254"/>
                  <a:pt x="69450" y="191"/>
                  <a:pt x="69450" y="127"/>
                </a:cubicBezTo>
                <a:cubicBezTo>
                  <a:pt x="69450" y="64"/>
                  <a:pt x="69387" y="1"/>
                  <a:pt x="69324" y="1"/>
                </a:cubicBezTo>
                <a:close/>
                <a:moveTo>
                  <a:pt x="70369" y="1"/>
                </a:moveTo>
                <a:cubicBezTo>
                  <a:pt x="70306" y="1"/>
                  <a:pt x="70242" y="64"/>
                  <a:pt x="70242" y="127"/>
                </a:cubicBezTo>
                <a:cubicBezTo>
                  <a:pt x="70242" y="191"/>
                  <a:pt x="70306" y="254"/>
                  <a:pt x="70369" y="254"/>
                </a:cubicBezTo>
                <a:lnTo>
                  <a:pt x="70907" y="254"/>
                </a:lnTo>
                <a:cubicBezTo>
                  <a:pt x="70971" y="254"/>
                  <a:pt x="71034" y="191"/>
                  <a:pt x="71034" y="127"/>
                </a:cubicBezTo>
                <a:cubicBezTo>
                  <a:pt x="71034" y="64"/>
                  <a:pt x="70971" y="1"/>
                  <a:pt x="70907" y="1"/>
                </a:cubicBezTo>
                <a:close/>
                <a:moveTo>
                  <a:pt x="71984" y="1"/>
                </a:moveTo>
                <a:cubicBezTo>
                  <a:pt x="71889" y="1"/>
                  <a:pt x="71826" y="64"/>
                  <a:pt x="71826" y="127"/>
                </a:cubicBezTo>
                <a:cubicBezTo>
                  <a:pt x="71826" y="191"/>
                  <a:pt x="71889" y="254"/>
                  <a:pt x="71984" y="254"/>
                </a:cubicBezTo>
                <a:lnTo>
                  <a:pt x="72491" y="254"/>
                </a:lnTo>
                <a:cubicBezTo>
                  <a:pt x="72586" y="254"/>
                  <a:pt x="72649" y="191"/>
                  <a:pt x="72649" y="127"/>
                </a:cubicBezTo>
                <a:cubicBezTo>
                  <a:pt x="72649" y="64"/>
                  <a:pt x="72586" y="1"/>
                  <a:pt x="72491" y="1"/>
                </a:cubicBezTo>
                <a:close/>
                <a:moveTo>
                  <a:pt x="73567" y="1"/>
                </a:moveTo>
                <a:cubicBezTo>
                  <a:pt x="73504" y="1"/>
                  <a:pt x="73441" y="64"/>
                  <a:pt x="73441" y="127"/>
                </a:cubicBezTo>
                <a:cubicBezTo>
                  <a:pt x="73441" y="191"/>
                  <a:pt x="73504" y="254"/>
                  <a:pt x="73567" y="254"/>
                </a:cubicBezTo>
                <a:lnTo>
                  <a:pt x="74106" y="254"/>
                </a:lnTo>
                <a:cubicBezTo>
                  <a:pt x="74169" y="254"/>
                  <a:pt x="74232" y="191"/>
                  <a:pt x="74232" y="127"/>
                </a:cubicBezTo>
                <a:cubicBezTo>
                  <a:pt x="74232" y="64"/>
                  <a:pt x="74169" y="1"/>
                  <a:pt x="74106" y="1"/>
                </a:cubicBezTo>
                <a:close/>
                <a:moveTo>
                  <a:pt x="75183" y="1"/>
                </a:moveTo>
                <a:cubicBezTo>
                  <a:pt x="75088" y="1"/>
                  <a:pt x="75024" y="64"/>
                  <a:pt x="75024" y="127"/>
                </a:cubicBezTo>
                <a:cubicBezTo>
                  <a:pt x="75024" y="191"/>
                  <a:pt x="75088" y="254"/>
                  <a:pt x="75183" y="254"/>
                </a:cubicBezTo>
                <a:lnTo>
                  <a:pt x="75689" y="254"/>
                </a:lnTo>
                <a:cubicBezTo>
                  <a:pt x="75784" y="254"/>
                  <a:pt x="75816" y="191"/>
                  <a:pt x="75848" y="127"/>
                </a:cubicBezTo>
                <a:cubicBezTo>
                  <a:pt x="75848" y="64"/>
                  <a:pt x="75784" y="1"/>
                  <a:pt x="75689" y="1"/>
                </a:cubicBezTo>
                <a:close/>
                <a:moveTo>
                  <a:pt x="76766" y="1"/>
                </a:moveTo>
                <a:cubicBezTo>
                  <a:pt x="76703" y="1"/>
                  <a:pt x="76639" y="64"/>
                  <a:pt x="76639" y="127"/>
                </a:cubicBezTo>
                <a:cubicBezTo>
                  <a:pt x="76639" y="191"/>
                  <a:pt x="76703" y="254"/>
                  <a:pt x="76766" y="254"/>
                </a:cubicBezTo>
                <a:lnTo>
                  <a:pt x="77304" y="254"/>
                </a:lnTo>
                <a:cubicBezTo>
                  <a:pt x="77368" y="254"/>
                  <a:pt x="77431" y="191"/>
                  <a:pt x="77431" y="127"/>
                </a:cubicBezTo>
                <a:cubicBezTo>
                  <a:pt x="77431" y="64"/>
                  <a:pt x="77368" y="1"/>
                  <a:pt x="77304" y="1"/>
                </a:cubicBezTo>
                <a:close/>
                <a:moveTo>
                  <a:pt x="78349" y="1"/>
                </a:moveTo>
                <a:cubicBezTo>
                  <a:pt x="78286" y="1"/>
                  <a:pt x="78223" y="64"/>
                  <a:pt x="78223" y="127"/>
                </a:cubicBezTo>
                <a:cubicBezTo>
                  <a:pt x="78223" y="191"/>
                  <a:pt x="78286" y="254"/>
                  <a:pt x="78349" y="254"/>
                </a:cubicBezTo>
                <a:lnTo>
                  <a:pt x="78888" y="254"/>
                </a:lnTo>
                <a:cubicBezTo>
                  <a:pt x="78951" y="254"/>
                  <a:pt x="79015" y="191"/>
                  <a:pt x="79015" y="127"/>
                </a:cubicBezTo>
                <a:cubicBezTo>
                  <a:pt x="79015" y="64"/>
                  <a:pt x="78983" y="1"/>
                  <a:pt x="78888" y="1"/>
                </a:cubicBezTo>
                <a:close/>
                <a:moveTo>
                  <a:pt x="79965" y="1"/>
                </a:moveTo>
                <a:cubicBezTo>
                  <a:pt x="79870" y="1"/>
                  <a:pt x="79838" y="64"/>
                  <a:pt x="79838" y="127"/>
                </a:cubicBezTo>
                <a:cubicBezTo>
                  <a:pt x="79838" y="191"/>
                  <a:pt x="79870" y="254"/>
                  <a:pt x="79965" y="254"/>
                </a:cubicBezTo>
                <a:lnTo>
                  <a:pt x="80503" y="254"/>
                </a:lnTo>
                <a:cubicBezTo>
                  <a:pt x="80566" y="254"/>
                  <a:pt x="80630" y="191"/>
                  <a:pt x="80630" y="127"/>
                </a:cubicBezTo>
                <a:cubicBezTo>
                  <a:pt x="80630" y="64"/>
                  <a:pt x="80566" y="1"/>
                  <a:pt x="80503" y="1"/>
                </a:cubicBezTo>
                <a:close/>
                <a:moveTo>
                  <a:pt x="81548" y="1"/>
                </a:moveTo>
                <a:cubicBezTo>
                  <a:pt x="81485" y="1"/>
                  <a:pt x="81421" y="64"/>
                  <a:pt x="81421" y="127"/>
                </a:cubicBezTo>
                <a:cubicBezTo>
                  <a:pt x="81421" y="191"/>
                  <a:pt x="81485" y="254"/>
                  <a:pt x="81548" y="254"/>
                </a:cubicBezTo>
                <a:lnTo>
                  <a:pt x="82086" y="254"/>
                </a:lnTo>
                <a:cubicBezTo>
                  <a:pt x="82150" y="254"/>
                  <a:pt x="82213" y="191"/>
                  <a:pt x="82213" y="127"/>
                </a:cubicBezTo>
                <a:cubicBezTo>
                  <a:pt x="82213" y="64"/>
                  <a:pt x="82150" y="1"/>
                  <a:pt x="82086" y="1"/>
                </a:cubicBezTo>
                <a:close/>
                <a:moveTo>
                  <a:pt x="83163" y="1"/>
                </a:moveTo>
                <a:cubicBezTo>
                  <a:pt x="83068" y="1"/>
                  <a:pt x="83005" y="64"/>
                  <a:pt x="83005" y="127"/>
                </a:cubicBezTo>
                <a:cubicBezTo>
                  <a:pt x="83005" y="191"/>
                  <a:pt x="83068" y="254"/>
                  <a:pt x="83163" y="254"/>
                </a:cubicBezTo>
                <a:lnTo>
                  <a:pt x="83670" y="254"/>
                </a:lnTo>
                <a:cubicBezTo>
                  <a:pt x="83765" y="254"/>
                  <a:pt x="83828" y="191"/>
                  <a:pt x="83797" y="127"/>
                </a:cubicBezTo>
                <a:cubicBezTo>
                  <a:pt x="83797" y="64"/>
                  <a:pt x="83765" y="1"/>
                  <a:pt x="83670" y="1"/>
                </a:cubicBezTo>
                <a:close/>
                <a:moveTo>
                  <a:pt x="84747" y="1"/>
                </a:moveTo>
                <a:cubicBezTo>
                  <a:pt x="84683" y="1"/>
                  <a:pt x="84620" y="64"/>
                  <a:pt x="84620" y="127"/>
                </a:cubicBezTo>
                <a:cubicBezTo>
                  <a:pt x="84620" y="191"/>
                  <a:pt x="84683" y="254"/>
                  <a:pt x="84747" y="254"/>
                </a:cubicBezTo>
                <a:lnTo>
                  <a:pt x="85285" y="254"/>
                </a:lnTo>
                <a:cubicBezTo>
                  <a:pt x="85348" y="254"/>
                  <a:pt x="85412" y="191"/>
                  <a:pt x="85412" y="127"/>
                </a:cubicBezTo>
                <a:cubicBezTo>
                  <a:pt x="85412" y="64"/>
                  <a:pt x="85348" y="1"/>
                  <a:pt x="85285" y="1"/>
                </a:cubicBezTo>
                <a:close/>
                <a:moveTo>
                  <a:pt x="86330" y="1"/>
                </a:moveTo>
                <a:cubicBezTo>
                  <a:pt x="86267" y="1"/>
                  <a:pt x="86203" y="64"/>
                  <a:pt x="86203" y="127"/>
                </a:cubicBezTo>
                <a:cubicBezTo>
                  <a:pt x="86203" y="191"/>
                  <a:pt x="86267" y="254"/>
                  <a:pt x="86330" y="254"/>
                </a:cubicBezTo>
                <a:lnTo>
                  <a:pt x="86868" y="254"/>
                </a:lnTo>
                <a:cubicBezTo>
                  <a:pt x="86963" y="254"/>
                  <a:pt x="86995" y="191"/>
                  <a:pt x="86995" y="127"/>
                </a:cubicBezTo>
                <a:cubicBezTo>
                  <a:pt x="86995" y="64"/>
                  <a:pt x="86963" y="1"/>
                  <a:pt x="86868" y="1"/>
                </a:cubicBezTo>
                <a:close/>
                <a:moveTo>
                  <a:pt x="87945" y="1"/>
                </a:moveTo>
                <a:cubicBezTo>
                  <a:pt x="87850" y="1"/>
                  <a:pt x="87819" y="64"/>
                  <a:pt x="87819" y="127"/>
                </a:cubicBezTo>
                <a:cubicBezTo>
                  <a:pt x="87819" y="191"/>
                  <a:pt x="87850" y="254"/>
                  <a:pt x="87945" y="254"/>
                </a:cubicBezTo>
                <a:lnTo>
                  <a:pt x="88484" y="254"/>
                </a:lnTo>
                <a:cubicBezTo>
                  <a:pt x="88547" y="254"/>
                  <a:pt x="88610" y="191"/>
                  <a:pt x="88610" y="127"/>
                </a:cubicBezTo>
                <a:cubicBezTo>
                  <a:pt x="88610" y="64"/>
                  <a:pt x="88547" y="1"/>
                  <a:pt x="88484" y="1"/>
                </a:cubicBezTo>
                <a:close/>
                <a:moveTo>
                  <a:pt x="89529" y="1"/>
                </a:moveTo>
                <a:cubicBezTo>
                  <a:pt x="89465" y="1"/>
                  <a:pt x="89402" y="64"/>
                  <a:pt x="89402" y="127"/>
                </a:cubicBezTo>
                <a:cubicBezTo>
                  <a:pt x="89402" y="191"/>
                  <a:pt x="89465" y="254"/>
                  <a:pt x="89529" y="254"/>
                </a:cubicBezTo>
                <a:lnTo>
                  <a:pt x="90067" y="254"/>
                </a:lnTo>
                <a:cubicBezTo>
                  <a:pt x="90130" y="254"/>
                  <a:pt x="90194" y="191"/>
                  <a:pt x="90194" y="127"/>
                </a:cubicBezTo>
                <a:cubicBezTo>
                  <a:pt x="90194" y="64"/>
                  <a:pt x="90130" y="1"/>
                  <a:pt x="90067" y="1"/>
                </a:cubicBezTo>
                <a:close/>
                <a:moveTo>
                  <a:pt x="91144" y="1"/>
                </a:moveTo>
                <a:cubicBezTo>
                  <a:pt x="91049" y="1"/>
                  <a:pt x="90985" y="64"/>
                  <a:pt x="90985" y="127"/>
                </a:cubicBezTo>
                <a:cubicBezTo>
                  <a:pt x="90985" y="191"/>
                  <a:pt x="91049" y="254"/>
                  <a:pt x="91144" y="254"/>
                </a:cubicBezTo>
                <a:lnTo>
                  <a:pt x="91650" y="254"/>
                </a:lnTo>
                <a:cubicBezTo>
                  <a:pt x="91745" y="254"/>
                  <a:pt x="91809" y="191"/>
                  <a:pt x="91809" y="127"/>
                </a:cubicBezTo>
                <a:cubicBezTo>
                  <a:pt x="91809" y="64"/>
                  <a:pt x="91745" y="1"/>
                  <a:pt x="91650" y="1"/>
                </a:cubicBezTo>
                <a:close/>
                <a:moveTo>
                  <a:pt x="92727" y="1"/>
                </a:moveTo>
                <a:cubicBezTo>
                  <a:pt x="92664" y="1"/>
                  <a:pt x="92601" y="64"/>
                  <a:pt x="92601" y="127"/>
                </a:cubicBezTo>
                <a:cubicBezTo>
                  <a:pt x="92601" y="191"/>
                  <a:pt x="92664" y="254"/>
                  <a:pt x="92727" y="254"/>
                </a:cubicBezTo>
                <a:lnTo>
                  <a:pt x="93266" y="254"/>
                </a:lnTo>
                <a:cubicBezTo>
                  <a:pt x="93329" y="254"/>
                  <a:pt x="93392" y="191"/>
                  <a:pt x="93392" y="127"/>
                </a:cubicBezTo>
                <a:cubicBezTo>
                  <a:pt x="93392" y="64"/>
                  <a:pt x="93329" y="1"/>
                  <a:pt x="93266" y="1"/>
                </a:cubicBezTo>
                <a:close/>
                <a:moveTo>
                  <a:pt x="94342" y="1"/>
                </a:moveTo>
                <a:cubicBezTo>
                  <a:pt x="94247" y="1"/>
                  <a:pt x="94184" y="64"/>
                  <a:pt x="94184" y="127"/>
                </a:cubicBezTo>
                <a:cubicBezTo>
                  <a:pt x="94184" y="191"/>
                  <a:pt x="94247" y="254"/>
                  <a:pt x="94342" y="254"/>
                </a:cubicBezTo>
                <a:lnTo>
                  <a:pt x="94849" y="254"/>
                </a:lnTo>
                <a:cubicBezTo>
                  <a:pt x="94944" y="254"/>
                  <a:pt x="94976" y="191"/>
                  <a:pt x="95007" y="127"/>
                </a:cubicBezTo>
                <a:cubicBezTo>
                  <a:pt x="95007" y="64"/>
                  <a:pt x="94944" y="1"/>
                  <a:pt x="94849" y="1"/>
                </a:cubicBezTo>
                <a:close/>
                <a:moveTo>
                  <a:pt x="95926" y="1"/>
                </a:moveTo>
                <a:cubicBezTo>
                  <a:pt x="95862" y="1"/>
                  <a:pt x="95799" y="64"/>
                  <a:pt x="95799" y="127"/>
                </a:cubicBezTo>
                <a:cubicBezTo>
                  <a:pt x="95799" y="191"/>
                  <a:pt x="95862" y="254"/>
                  <a:pt x="95926" y="254"/>
                </a:cubicBezTo>
                <a:lnTo>
                  <a:pt x="96464" y="254"/>
                </a:lnTo>
                <a:cubicBezTo>
                  <a:pt x="96528" y="254"/>
                  <a:pt x="96591" y="191"/>
                  <a:pt x="96591" y="127"/>
                </a:cubicBezTo>
                <a:cubicBezTo>
                  <a:pt x="96591" y="64"/>
                  <a:pt x="96528" y="1"/>
                  <a:pt x="96464" y="1"/>
                </a:cubicBezTo>
                <a:close/>
                <a:moveTo>
                  <a:pt x="97509" y="1"/>
                </a:moveTo>
                <a:cubicBezTo>
                  <a:pt x="97446" y="1"/>
                  <a:pt x="97383" y="64"/>
                  <a:pt x="97383" y="127"/>
                </a:cubicBezTo>
                <a:cubicBezTo>
                  <a:pt x="97383" y="191"/>
                  <a:pt x="97446" y="254"/>
                  <a:pt x="97509" y="254"/>
                </a:cubicBezTo>
                <a:lnTo>
                  <a:pt x="98048" y="254"/>
                </a:lnTo>
                <a:cubicBezTo>
                  <a:pt x="98111" y="254"/>
                  <a:pt x="98174" y="191"/>
                  <a:pt x="98174" y="127"/>
                </a:cubicBezTo>
                <a:cubicBezTo>
                  <a:pt x="98174" y="64"/>
                  <a:pt x="98111" y="1"/>
                  <a:pt x="98048" y="1"/>
                </a:cubicBezTo>
                <a:close/>
                <a:moveTo>
                  <a:pt x="99124" y="1"/>
                </a:moveTo>
                <a:cubicBezTo>
                  <a:pt x="99029" y="1"/>
                  <a:pt x="98998" y="64"/>
                  <a:pt x="98998" y="127"/>
                </a:cubicBezTo>
                <a:cubicBezTo>
                  <a:pt x="98998" y="191"/>
                  <a:pt x="99029" y="254"/>
                  <a:pt x="99124" y="254"/>
                </a:cubicBezTo>
                <a:lnTo>
                  <a:pt x="99663" y="254"/>
                </a:lnTo>
                <a:cubicBezTo>
                  <a:pt x="99726" y="254"/>
                  <a:pt x="99789" y="191"/>
                  <a:pt x="99789" y="127"/>
                </a:cubicBezTo>
                <a:cubicBezTo>
                  <a:pt x="99789" y="64"/>
                  <a:pt x="99726" y="1"/>
                  <a:pt x="99663" y="1"/>
                </a:cubicBezTo>
                <a:close/>
                <a:moveTo>
                  <a:pt x="100708" y="1"/>
                </a:moveTo>
                <a:cubicBezTo>
                  <a:pt x="100644" y="1"/>
                  <a:pt x="100581" y="64"/>
                  <a:pt x="100581" y="127"/>
                </a:cubicBezTo>
                <a:cubicBezTo>
                  <a:pt x="100581" y="191"/>
                  <a:pt x="100644" y="254"/>
                  <a:pt x="100708" y="254"/>
                </a:cubicBezTo>
                <a:lnTo>
                  <a:pt x="101246" y="254"/>
                </a:lnTo>
                <a:cubicBezTo>
                  <a:pt x="101310" y="254"/>
                  <a:pt x="101373" y="191"/>
                  <a:pt x="101373" y="127"/>
                </a:cubicBezTo>
                <a:cubicBezTo>
                  <a:pt x="101373" y="64"/>
                  <a:pt x="101310" y="1"/>
                  <a:pt x="101246" y="1"/>
                </a:cubicBezTo>
                <a:close/>
                <a:moveTo>
                  <a:pt x="102323" y="1"/>
                </a:moveTo>
                <a:cubicBezTo>
                  <a:pt x="102228" y="1"/>
                  <a:pt x="102165" y="64"/>
                  <a:pt x="102165" y="127"/>
                </a:cubicBezTo>
                <a:cubicBezTo>
                  <a:pt x="102165" y="191"/>
                  <a:pt x="102228" y="254"/>
                  <a:pt x="102323" y="254"/>
                </a:cubicBezTo>
                <a:lnTo>
                  <a:pt x="102830" y="254"/>
                </a:lnTo>
                <a:cubicBezTo>
                  <a:pt x="102925" y="254"/>
                  <a:pt x="102988" y="191"/>
                  <a:pt x="102988" y="127"/>
                </a:cubicBezTo>
                <a:cubicBezTo>
                  <a:pt x="102988" y="64"/>
                  <a:pt x="102925" y="1"/>
                  <a:pt x="102830" y="1"/>
                </a:cubicBezTo>
                <a:close/>
                <a:moveTo>
                  <a:pt x="103906" y="1"/>
                </a:moveTo>
                <a:cubicBezTo>
                  <a:pt x="103843" y="1"/>
                  <a:pt x="103780" y="64"/>
                  <a:pt x="103780" y="127"/>
                </a:cubicBezTo>
                <a:cubicBezTo>
                  <a:pt x="103780" y="191"/>
                  <a:pt x="103843" y="254"/>
                  <a:pt x="103906" y="254"/>
                </a:cubicBezTo>
                <a:lnTo>
                  <a:pt x="104445" y="254"/>
                </a:lnTo>
                <a:cubicBezTo>
                  <a:pt x="104508" y="254"/>
                  <a:pt x="104571" y="191"/>
                  <a:pt x="104571" y="127"/>
                </a:cubicBezTo>
                <a:cubicBezTo>
                  <a:pt x="104571" y="64"/>
                  <a:pt x="104508" y="1"/>
                  <a:pt x="104445" y="1"/>
                </a:cubicBezTo>
                <a:close/>
                <a:moveTo>
                  <a:pt x="105490" y="1"/>
                </a:moveTo>
                <a:cubicBezTo>
                  <a:pt x="105427" y="1"/>
                  <a:pt x="105363" y="64"/>
                  <a:pt x="105363" y="127"/>
                </a:cubicBezTo>
                <a:cubicBezTo>
                  <a:pt x="105363" y="191"/>
                  <a:pt x="105427" y="254"/>
                  <a:pt x="105490" y="254"/>
                </a:cubicBezTo>
                <a:lnTo>
                  <a:pt x="106028" y="254"/>
                </a:lnTo>
                <a:cubicBezTo>
                  <a:pt x="106092" y="254"/>
                  <a:pt x="106155" y="191"/>
                  <a:pt x="106155" y="127"/>
                </a:cubicBezTo>
                <a:cubicBezTo>
                  <a:pt x="106155" y="64"/>
                  <a:pt x="106123" y="1"/>
                  <a:pt x="106028" y="1"/>
                </a:cubicBezTo>
                <a:close/>
                <a:moveTo>
                  <a:pt x="107105" y="1"/>
                </a:moveTo>
                <a:cubicBezTo>
                  <a:pt x="107010" y="1"/>
                  <a:pt x="106947" y="64"/>
                  <a:pt x="106947" y="127"/>
                </a:cubicBezTo>
                <a:cubicBezTo>
                  <a:pt x="106947" y="191"/>
                  <a:pt x="107010" y="254"/>
                  <a:pt x="107105" y="254"/>
                </a:cubicBezTo>
                <a:lnTo>
                  <a:pt x="107643" y="254"/>
                </a:lnTo>
                <a:cubicBezTo>
                  <a:pt x="107707" y="254"/>
                  <a:pt x="107770" y="191"/>
                  <a:pt x="107770" y="127"/>
                </a:cubicBezTo>
                <a:cubicBezTo>
                  <a:pt x="107770" y="64"/>
                  <a:pt x="107707" y="1"/>
                  <a:pt x="107643" y="1"/>
                </a:cubicBezTo>
                <a:close/>
                <a:moveTo>
                  <a:pt x="108688" y="1"/>
                </a:moveTo>
                <a:cubicBezTo>
                  <a:pt x="108625" y="1"/>
                  <a:pt x="108562" y="64"/>
                  <a:pt x="108562" y="127"/>
                </a:cubicBezTo>
                <a:cubicBezTo>
                  <a:pt x="108562" y="191"/>
                  <a:pt x="108625" y="254"/>
                  <a:pt x="108688" y="254"/>
                </a:cubicBezTo>
                <a:lnTo>
                  <a:pt x="109227" y="254"/>
                </a:lnTo>
                <a:cubicBezTo>
                  <a:pt x="109290" y="254"/>
                  <a:pt x="109353" y="191"/>
                  <a:pt x="109353" y="127"/>
                </a:cubicBezTo>
                <a:cubicBezTo>
                  <a:pt x="109353" y="64"/>
                  <a:pt x="109290" y="1"/>
                  <a:pt x="109227" y="1"/>
                </a:cubicBezTo>
                <a:close/>
                <a:moveTo>
                  <a:pt x="110304" y="1"/>
                </a:moveTo>
                <a:cubicBezTo>
                  <a:pt x="110209" y="1"/>
                  <a:pt x="110145" y="64"/>
                  <a:pt x="110145" y="127"/>
                </a:cubicBezTo>
                <a:cubicBezTo>
                  <a:pt x="110145" y="191"/>
                  <a:pt x="110209" y="254"/>
                  <a:pt x="110304" y="254"/>
                </a:cubicBezTo>
                <a:lnTo>
                  <a:pt x="110810" y="254"/>
                </a:lnTo>
                <a:cubicBezTo>
                  <a:pt x="110905" y="254"/>
                  <a:pt x="110969" y="191"/>
                  <a:pt x="110969" y="127"/>
                </a:cubicBezTo>
                <a:cubicBezTo>
                  <a:pt x="110969" y="64"/>
                  <a:pt x="110905" y="1"/>
                  <a:pt x="110810" y="1"/>
                </a:cubicBezTo>
                <a:close/>
                <a:moveTo>
                  <a:pt x="111887" y="1"/>
                </a:moveTo>
                <a:cubicBezTo>
                  <a:pt x="111824" y="1"/>
                  <a:pt x="111760" y="64"/>
                  <a:pt x="111760" y="127"/>
                </a:cubicBezTo>
                <a:cubicBezTo>
                  <a:pt x="111760" y="191"/>
                  <a:pt x="111824" y="254"/>
                  <a:pt x="111887" y="254"/>
                </a:cubicBezTo>
                <a:lnTo>
                  <a:pt x="112425" y="254"/>
                </a:lnTo>
                <a:cubicBezTo>
                  <a:pt x="112489" y="254"/>
                  <a:pt x="112552" y="191"/>
                  <a:pt x="112552" y="127"/>
                </a:cubicBezTo>
                <a:cubicBezTo>
                  <a:pt x="112552" y="64"/>
                  <a:pt x="112489" y="1"/>
                  <a:pt x="112425" y="1"/>
                </a:cubicBezTo>
                <a:close/>
                <a:moveTo>
                  <a:pt x="113470" y="1"/>
                </a:moveTo>
                <a:cubicBezTo>
                  <a:pt x="113407" y="1"/>
                  <a:pt x="113344" y="64"/>
                  <a:pt x="113344" y="127"/>
                </a:cubicBezTo>
                <a:cubicBezTo>
                  <a:pt x="113344" y="191"/>
                  <a:pt x="113407" y="254"/>
                  <a:pt x="113470" y="254"/>
                </a:cubicBezTo>
                <a:lnTo>
                  <a:pt x="114009" y="254"/>
                </a:lnTo>
                <a:cubicBezTo>
                  <a:pt x="114104" y="254"/>
                  <a:pt x="114136" y="191"/>
                  <a:pt x="114167" y="127"/>
                </a:cubicBezTo>
                <a:cubicBezTo>
                  <a:pt x="114167" y="64"/>
                  <a:pt x="114104" y="1"/>
                  <a:pt x="114009" y="1"/>
                </a:cubicBezTo>
                <a:close/>
                <a:moveTo>
                  <a:pt x="115086" y="1"/>
                </a:moveTo>
                <a:cubicBezTo>
                  <a:pt x="115022" y="1"/>
                  <a:pt x="114959" y="64"/>
                  <a:pt x="114959" y="127"/>
                </a:cubicBezTo>
                <a:cubicBezTo>
                  <a:pt x="114959" y="191"/>
                  <a:pt x="115022" y="254"/>
                  <a:pt x="115086" y="254"/>
                </a:cubicBezTo>
                <a:lnTo>
                  <a:pt x="115624" y="254"/>
                </a:lnTo>
                <a:cubicBezTo>
                  <a:pt x="115687" y="254"/>
                  <a:pt x="115751" y="191"/>
                  <a:pt x="115751" y="127"/>
                </a:cubicBezTo>
                <a:cubicBezTo>
                  <a:pt x="115751" y="64"/>
                  <a:pt x="115687" y="1"/>
                  <a:pt x="115624" y="1"/>
                </a:cubicBezTo>
                <a:close/>
                <a:moveTo>
                  <a:pt x="116669" y="1"/>
                </a:moveTo>
                <a:cubicBezTo>
                  <a:pt x="116606" y="1"/>
                  <a:pt x="116542" y="64"/>
                  <a:pt x="116542" y="127"/>
                </a:cubicBezTo>
                <a:cubicBezTo>
                  <a:pt x="116542" y="191"/>
                  <a:pt x="116606" y="254"/>
                  <a:pt x="116669" y="254"/>
                </a:cubicBezTo>
                <a:lnTo>
                  <a:pt x="117207" y="254"/>
                </a:lnTo>
                <a:cubicBezTo>
                  <a:pt x="117271" y="254"/>
                  <a:pt x="117334" y="191"/>
                  <a:pt x="117334" y="127"/>
                </a:cubicBezTo>
                <a:cubicBezTo>
                  <a:pt x="117334" y="64"/>
                  <a:pt x="117271" y="1"/>
                  <a:pt x="117207" y="1"/>
                </a:cubicBezTo>
                <a:close/>
                <a:moveTo>
                  <a:pt x="118284" y="1"/>
                </a:moveTo>
                <a:cubicBezTo>
                  <a:pt x="118189" y="1"/>
                  <a:pt x="118126" y="64"/>
                  <a:pt x="118126" y="127"/>
                </a:cubicBezTo>
                <a:cubicBezTo>
                  <a:pt x="118126" y="191"/>
                  <a:pt x="118189" y="254"/>
                  <a:pt x="118284" y="254"/>
                </a:cubicBezTo>
                <a:lnTo>
                  <a:pt x="118823" y="254"/>
                </a:lnTo>
                <a:cubicBezTo>
                  <a:pt x="118886" y="254"/>
                  <a:pt x="118949" y="191"/>
                  <a:pt x="118949" y="127"/>
                </a:cubicBezTo>
                <a:cubicBezTo>
                  <a:pt x="118949" y="64"/>
                  <a:pt x="118886" y="1"/>
                  <a:pt x="118823" y="1"/>
                </a:cubicBezTo>
                <a:close/>
                <a:moveTo>
                  <a:pt x="119868" y="1"/>
                </a:moveTo>
                <a:cubicBezTo>
                  <a:pt x="119804" y="1"/>
                  <a:pt x="119741" y="64"/>
                  <a:pt x="119741" y="127"/>
                </a:cubicBezTo>
                <a:cubicBezTo>
                  <a:pt x="119741" y="191"/>
                  <a:pt x="119804" y="254"/>
                  <a:pt x="119868" y="254"/>
                </a:cubicBezTo>
                <a:lnTo>
                  <a:pt x="120406" y="254"/>
                </a:lnTo>
                <a:cubicBezTo>
                  <a:pt x="120469" y="254"/>
                  <a:pt x="120533" y="191"/>
                  <a:pt x="120533" y="127"/>
                </a:cubicBezTo>
                <a:cubicBezTo>
                  <a:pt x="120533" y="64"/>
                  <a:pt x="120469" y="1"/>
                  <a:pt x="120406" y="1"/>
                </a:cubicBezTo>
                <a:close/>
                <a:moveTo>
                  <a:pt x="121483" y="1"/>
                </a:moveTo>
                <a:cubicBezTo>
                  <a:pt x="121388" y="1"/>
                  <a:pt x="121324" y="64"/>
                  <a:pt x="121324" y="127"/>
                </a:cubicBezTo>
                <a:cubicBezTo>
                  <a:pt x="121324" y="191"/>
                  <a:pt x="121388" y="254"/>
                  <a:pt x="121483" y="254"/>
                </a:cubicBezTo>
                <a:lnTo>
                  <a:pt x="121989" y="254"/>
                </a:lnTo>
                <a:cubicBezTo>
                  <a:pt x="122084" y="254"/>
                  <a:pt x="122148" y="191"/>
                  <a:pt x="122148" y="127"/>
                </a:cubicBezTo>
                <a:cubicBezTo>
                  <a:pt x="122148" y="64"/>
                  <a:pt x="122084" y="1"/>
                  <a:pt x="121989" y="1"/>
                </a:cubicBezTo>
                <a:close/>
                <a:moveTo>
                  <a:pt x="123066" y="1"/>
                </a:moveTo>
                <a:cubicBezTo>
                  <a:pt x="123003" y="1"/>
                  <a:pt x="122940" y="64"/>
                  <a:pt x="122940" y="127"/>
                </a:cubicBezTo>
                <a:cubicBezTo>
                  <a:pt x="122940" y="191"/>
                  <a:pt x="123003" y="254"/>
                  <a:pt x="123066" y="254"/>
                </a:cubicBezTo>
                <a:lnTo>
                  <a:pt x="123605" y="254"/>
                </a:lnTo>
                <a:cubicBezTo>
                  <a:pt x="123668" y="254"/>
                  <a:pt x="123731" y="191"/>
                  <a:pt x="123731" y="127"/>
                </a:cubicBezTo>
                <a:cubicBezTo>
                  <a:pt x="123731" y="64"/>
                  <a:pt x="123668" y="1"/>
                  <a:pt x="123605" y="1"/>
                </a:cubicBezTo>
                <a:close/>
                <a:moveTo>
                  <a:pt x="124650" y="1"/>
                </a:moveTo>
                <a:cubicBezTo>
                  <a:pt x="124586" y="1"/>
                  <a:pt x="124523" y="64"/>
                  <a:pt x="124523" y="127"/>
                </a:cubicBezTo>
                <a:cubicBezTo>
                  <a:pt x="124523" y="191"/>
                  <a:pt x="124586" y="254"/>
                  <a:pt x="124650" y="254"/>
                </a:cubicBezTo>
                <a:lnTo>
                  <a:pt x="125188" y="254"/>
                </a:lnTo>
                <a:cubicBezTo>
                  <a:pt x="125283" y="254"/>
                  <a:pt x="125315" y="191"/>
                  <a:pt x="125315" y="127"/>
                </a:cubicBezTo>
                <a:cubicBezTo>
                  <a:pt x="125315" y="64"/>
                  <a:pt x="125283" y="1"/>
                  <a:pt x="125188" y="1"/>
                </a:cubicBezTo>
                <a:close/>
                <a:moveTo>
                  <a:pt x="126265" y="1"/>
                </a:moveTo>
                <a:cubicBezTo>
                  <a:pt x="126170" y="1"/>
                  <a:pt x="126106" y="64"/>
                  <a:pt x="126106" y="127"/>
                </a:cubicBezTo>
                <a:cubicBezTo>
                  <a:pt x="126106" y="191"/>
                  <a:pt x="126170" y="254"/>
                  <a:pt x="126265" y="254"/>
                </a:cubicBezTo>
                <a:lnTo>
                  <a:pt x="126771" y="254"/>
                </a:lnTo>
                <a:cubicBezTo>
                  <a:pt x="126866" y="254"/>
                  <a:pt x="126930" y="191"/>
                  <a:pt x="126930" y="127"/>
                </a:cubicBezTo>
                <a:cubicBezTo>
                  <a:pt x="126930" y="64"/>
                  <a:pt x="126866" y="1"/>
                  <a:pt x="126771" y="1"/>
                </a:cubicBezTo>
                <a:close/>
                <a:moveTo>
                  <a:pt x="127848" y="1"/>
                </a:moveTo>
                <a:cubicBezTo>
                  <a:pt x="127785" y="1"/>
                  <a:pt x="127722" y="64"/>
                  <a:pt x="127722" y="127"/>
                </a:cubicBezTo>
                <a:cubicBezTo>
                  <a:pt x="127722" y="191"/>
                  <a:pt x="127785" y="254"/>
                  <a:pt x="127848" y="254"/>
                </a:cubicBezTo>
                <a:lnTo>
                  <a:pt x="128387" y="254"/>
                </a:lnTo>
                <a:cubicBezTo>
                  <a:pt x="128450" y="254"/>
                  <a:pt x="128513" y="191"/>
                  <a:pt x="128513" y="127"/>
                </a:cubicBezTo>
                <a:cubicBezTo>
                  <a:pt x="128513" y="64"/>
                  <a:pt x="128450" y="1"/>
                  <a:pt x="128387" y="1"/>
                </a:cubicBezTo>
                <a:close/>
                <a:moveTo>
                  <a:pt x="129463" y="1"/>
                </a:moveTo>
                <a:cubicBezTo>
                  <a:pt x="129368" y="1"/>
                  <a:pt x="129305" y="64"/>
                  <a:pt x="129305" y="127"/>
                </a:cubicBezTo>
                <a:cubicBezTo>
                  <a:pt x="129305" y="191"/>
                  <a:pt x="129368" y="254"/>
                  <a:pt x="129463" y="254"/>
                </a:cubicBezTo>
                <a:lnTo>
                  <a:pt x="129970" y="254"/>
                </a:lnTo>
                <a:cubicBezTo>
                  <a:pt x="130065" y="254"/>
                  <a:pt x="130128" y="191"/>
                  <a:pt x="130128" y="127"/>
                </a:cubicBezTo>
                <a:cubicBezTo>
                  <a:pt x="130128" y="64"/>
                  <a:pt x="130065" y="1"/>
                  <a:pt x="129970" y="1"/>
                </a:cubicBezTo>
                <a:close/>
                <a:moveTo>
                  <a:pt x="131047" y="1"/>
                </a:moveTo>
                <a:cubicBezTo>
                  <a:pt x="130983" y="1"/>
                  <a:pt x="130920" y="64"/>
                  <a:pt x="130920" y="127"/>
                </a:cubicBezTo>
                <a:cubicBezTo>
                  <a:pt x="130920" y="191"/>
                  <a:pt x="130983" y="254"/>
                  <a:pt x="131047" y="254"/>
                </a:cubicBezTo>
                <a:lnTo>
                  <a:pt x="131585" y="254"/>
                </a:lnTo>
                <a:cubicBezTo>
                  <a:pt x="131649" y="254"/>
                  <a:pt x="131712" y="191"/>
                  <a:pt x="131712" y="127"/>
                </a:cubicBezTo>
                <a:cubicBezTo>
                  <a:pt x="131712" y="64"/>
                  <a:pt x="131649" y="1"/>
                  <a:pt x="131585" y="1"/>
                </a:cubicBezTo>
                <a:close/>
                <a:moveTo>
                  <a:pt x="132630" y="1"/>
                </a:moveTo>
                <a:cubicBezTo>
                  <a:pt x="132567" y="1"/>
                  <a:pt x="132504" y="64"/>
                  <a:pt x="132504" y="127"/>
                </a:cubicBezTo>
                <a:cubicBezTo>
                  <a:pt x="132504" y="191"/>
                  <a:pt x="132567" y="254"/>
                  <a:pt x="132630" y="254"/>
                </a:cubicBezTo>
                <a:lnTo>
                  <a:pt x="133169" y="254"/>
                </a:lnTo>
                <a:cubicBezTo>
                  <a:pt x="133264" y="254"/>
                  <a:pt x="133295" y="191"/>
                  <a:pt x="133327" y="127"/>
                </a:cubicBezTo>
                <a:cubicBezTo>
                  <a:pt x="133327" y="64"/>
                  <a:pt x="133264" y="1"/>
                  <a:pt x="133169" y="1"/>
                </a:cubicBezTo>
                <a:close/>
                <a:moveTo>
                  <a:pt x="134245" y="1"/>
                </a:moveTo>
                <a:cubicBezTo>
                  <a:pt x="134150" y="1"/>
                  <a:pt x="134119" y="64"/>
                  <a:pt x="134119" y="127"/>
                </a:cubicBezTo>
                <a:cubicBezTo>
                  <a:pt x="134119" y="191"/>
                  <a:pt x="134150" y="254"/>
                  <a:pt x="134245" y="254"/>
                </a:cubicBezTo>
                <a:lnTo>
                  <a:pt x="134784" y="254"/>
                </a:lnTo>
                <a:cubicBezTo>
                  <a:pt x="134847" y="254"/>
                  <a:pt x="134910" y="191"/>
                  <a:pt x="134910" y="127"/>
                </a:cubicBezTo>
                <a:cubicBezTo>
                  <a:pt x="134910" y="64"/>
                  <a:pt x="134847" y="1"/>
                  <a:pt x="13478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2"/>
          <p:cNvSpPr txBox="1"/>
          <p:nvPr/>
        </p:nvSpPr>
        <p:spPr>
          <a:xfrm>
            <a:off x="457200" y="1720350"/>
            <a:ext cx="1652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Fine-tuned Model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4" name="Google Shape;1434;p22"/>
          <p:cNvSpPr txBox="1"/>
          <p:nvPr/>
        </p:nvSpPr>
        <p:spPr>
          <a:xfrm>
            <a:off x="457200" y="3849200"/>
            <a:ext cx="1652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Base Model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5" name="Google Shape;1435;p22"/>
          <p:cNvSpPr/>
          <p:nvPr/>
        </p:nvSpPr>
        <p:spPr>
          <a:xfrm>
            <a:off x="1182675" y="2757850"/>
            <a:ext cx="6588600" cy="29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logo of a coffee shop, a red mug, red foreground, white background</a:t>
            </a:r>
            <a:endParaRPr/>
          </a:p>
        </p:txBody>
      </p:sp>
      <p:pic>
        <p:nvPicPr>
          <p:cNvPr id="1436" name="Google Shape;14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00" y="1095888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7" name="Google Shape;14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600" y="1082925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8" name="Google Shape;14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700" y="109590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9" name="Google Shape;14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55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0" name="Google Shape;144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86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1" name="Google Shape;144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17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3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Resultados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47" name="Google Shape;1447;p23"/>
          <p:cNvSpPr/>
          <p:nvPr/>
        </p:nvSpPr>
        <p:spPr>
          <a:xfrm>
            <a:off x="457213" y="2913875"/>
            <a:ext cx="8229571" cy="15850"/>
          </a:xfrm>
          <a:custGeom>
            <a:avLst/>
            <a:gdLst/>
            <a:ahLst/>
            <a:cxnLst/>
            <a:rect l="l" t="t" r="r" b="b"/>
            <a:pathLst>
              <a:path w="134911" h="254" extrusionOk="0">
                <a:moveTo>
                  <a:pt x="127" y="1"/>
                </a:moveTo>
                <a:cubicBezTo>
                  <a:pt x="64" y="1"/>
                  <a:pt x="0" y="64"/>
                  <a:pt x="0" y="127"/>
                </a:cubicBezTo>
                <a:cubicBezTo>
                  <a:pt x="0" y="191"/>
                  <a:pt x="64" y="254"/>
                  <a:pt x="127" y="254"/>
                </a:cubicBezTo>
                <a:lnTo>
                  <a:pt x="665" y="254"/>
                </a:lnTo>
                <a:cubicBezTo>
                  <a:pt x="729" y="254"/>
                  <a:pt x="792" y="191"/>
                  <a:pt x="792" y="127"/>
                </a:cubicBezTo>
                <a:cubicBezTo>
                  <a:pt x="792" y="64"/>
                  <a:pt x="729" y="1"/>
                  <a:pt x="665" y="1"/>
                </a:cubicBezTo>
                <a:close/>
                <a:moveTo>
                  <a:pt x="1710" y="1"/>
                </a:moveTo>
                <a:cubicBezTo>
                  <a:pt x="1647" y="1"/>
                  <a:pt x="1584" y="64"/>
                  <a:pt x="1584" y="127"/>
                </a:cubicBezTo>
                <a:cubicBezTo>
                  <a:pt x="1584" y="191"/>
                  <a:pt x="1647" y="254"/>
                  <a:pt x="1710" y="254"/>
                </a:cubicBezTo>
                <a:lnTo>
                  <a:pt x="2249" y="254"/>
                </a:lnTo>
                <a:cubicBezTo>
                  <a:pt x="2312" y="254"/>
                  <a:pt x="2375" y="191"/>
                  <a:pt x="2375" y="127"/>
                </a:cubicBezTo>
                <a:cubicBezTo>
                  <a:pt x="2375" y="64"/>
                  <a:pt x="2344" y="1"/>
                  <a:pt x="2249" y="1"/>
                </a:cubicBezTo>
                <a:close/>
                <a:moveTo>
                  <a:pt x="3325" y="1"/>
                </a:moveTo>
                <a:cubicBezTo>
                  <a:pt x="3230" y="1"/>
                  <a:pt x="3199" y="64"/>
                  <a:pt x="3199" y="127"/>
                </a:cubicBezTo>
                <a:cubicBezTo>
                  <a:pt x="3199" y="191"/>
                  <a:pt x="3230" y="254"/>
                  <a:pt x="3325" y="254"/>
                </a:cubicBezTo>
                <a:lnTo>
                  <a:pt x="3864" y="254"/>
                </a:lnTo>
                <a:cubicBezTo>
                  <a:pt x="3927" y="254"/>
                  <a:pt x="3990" y="191"/>
                  <a:pt x="3990" y="127"/>
                </a:cubicBezTo>
                <a:cubicBezTo>
                  <a:pt x="3990" y="64"/>
                  <a:pt x="3927" y="1"/>
                  <a:pt x="3864" y="1"/>
                </a:cubicBezTo>
                <a:close/>
                <a:moveTo>
                  <a:pt x="4909" y="1"/>
                </a:moveTo>
                <a:cubicBezTo>
                  <a:pt x="4846" y="1"/>
                  <a:pt x="4782" y="64"/>
                  <a:pt x="4782" y="127"/>
                </a:cubicBezTo>
                <a:cubicBezTo>
                  <a:pt x="4782" y="191"/>
                  <a:pt x="4846" y="254"/>
                  <a:pt x="4909" y="254"/>
                </a:cubicBezTo>
                <a:lnTo>
                  <a:pt x="5447" y="254"/>
                </a:lnTo>
                <a:cubicBezTo>
                  <a:pt x="5511" y="254"/>
                  <a:pt x="5574" y="191"/>
                  <a:pt x="5574" y="127"/>
                </a:cubicBezTo>
                <a:cubicBezTo>
                  <a:pt x="5574" y="64"/>
                  <a:pt x="5511" y="1"/>
                  <a:pt x="5447" y="1"/>
                </a:cubicBezTo>
                <a:close/>
                <a:moveTo>
                  <a:pt x="6524" y="1"/>
                </a:moveTo>
                <a:cubicBezTo>
                  <a:pt x="6429" y="1"/>
                  <a:pt x="6366" y="64"/>
                  <a:pt x="6366" y="127"/>
                </a:cubicBezTo>
                <a:cubicBezTo>
                  <a:pt x="6366" y="191"/>
                  <a:pt x="6429" y="254"/>
                  <a:pt x="6524" y="254"/>
                </a:cubicBezTo>
                <a:lnTo>
                  <a:pt x="7031" y="254"/>
                </a:lnTo>
                <a:cubicBezTo>
                  <a:pt x="7126" y="254"/>
                  <a:pt x="7189" y="191"/>
                  <a:pt x="7189" y="127"/>
                </a:cubicBezTo>
                <a:cubicBezTo>
                  <a:pt x="7189" y="64"/>
                  <a:pt x="7126" y="1"/>
                  <a:pt x="7031" y="1"/>
                </a:cubicBezTo>
                <a:close/>
                <a:moveTo>
                  <a:pt x="8107" y="1"/>
                </a:moveTo>
                <a:cubicBezTo>
                  <a:pt x="8044" y="1"/>
                  <a:pt x="7981" y="64"/>
                  <a:pt x="7981" y="127"/>
                </a:cubicBezTo>
                <a:cubicBezTo>
                  <a:pt x="7981" y="191"/>
                  <a:pt x="8044" y="254"/>
                  <a:pt x="8107" y="254"/>
                </a:cubicBezTo>
                <a:lnTo>
                  <a:pt x="8646" y="254"/>
                </a:lnTo>
                <a:cubicBezTo>
                  <a:pt x="8709" y="254"/>
                  <a:pt x="8773" y="191"/>
                  <a:pt x="8773" y="127"/>
                </a:cubicBezTo>
                <a:cubicBezTo>
                  <a:pt x="8773" y="64"/>
                  <a:pt x="8709" y="1"/>
                  <a:pt x="8646" y="1"/>
                </a:cubicBezTo>
                <a:close/>
                <a:moveTo>
                  <a:pt x="9691" y="1"/>
                </a:moveTo>
                <a:cubicBezTo>
                  <a:pt x="9628" y="1"/>
                  <a:pt x="9564" y="64"/>
                  <a:pt x="9564" y="127"/>
                </a:cubicBezTo>
                <a:cubicBezTo>
                  <a:pt x="9564" y="191"/>
                  <a:pt x="9628" y="254"/>
                  <a:pt x="9691" y="254"/>
                </a:cubicBezTo>
                <a:lnTo>
                  <a:pt x="10229" y="254"/>
                </a:lnTo>
                <a:cubicBezTo>
                  <a:pt x="10324" y="254"/>
                  <a:pt x="10356" y="191"/>
                  <a:pt x="10356" y="127"/>
                </a:cubicBezTo>
                <a:cubicBezTo>
                  <a:pt x="10356" y="64"/>
                  <a:pt x="10324" y="1"/>
                  <a:pt x="10229" y="1"/>
                </a:cubicBezTo>
                <a:close/>
                <a:moveTo>
                  <a:pt x="11306" y="1"/>
                </a:moveTo>
                <a:cubicBezTo>
                  <a:pt x="11243" y="1"/>
                  <a:pt x="11179" y="64"/>
                  <a:pt x="11179" y="127"/>
                </a:cubicBezTo>
                <a:cubicBezTo>
                  <a:pt x="11179" y="191"/>
                  <a:pt x="11243" y="254"/>
                  <a:pt x="11306" y="254"/>
                </a:cubicBezTo>
                <a:lnTo>
                  <a:pt x="11844" y="254"/>
                </a:lnTo>
                <a:cubicBezTo>
                  <a:pt x="11908" y="254"/>
                  <a:pt x="11971" y="191"/>
                  <a:pt x="11971" y="127"/>
                </a:cubicBezTo>
                <a:cubicBezTo>
                  <a:pt x="11971" y="64"/>
                  <a:pt x="11908" y="1"/>
                  <a:pt x="11844" y="1"/>
                </a:cubicBezTo>
                <a:close/>
                <a:moveTo>
                  <a:pt x="12890" y="1"/>
                </a:moveTo>
                <a:cubicBezTo>
                  <a:pt x="12826" y="1"/>
                  <a:pt x="12763" y="64"/>
                  <a:pt x="12763" y="127"/>
                </a:cubicBezTo>
                <a:cubicBezTo>
                  <a:pt x="12763" y="191"/>
                  <a:pt x="12826" y="254"/>
                  <a:pt x="12890" y="254"/>
                </a:cubicBezTo>
                <a:lnTo>
                  <a:pt x="13428" y="254"/>
                </a:lnTo>
                <a:cubicBezTo>
                  <a:pt x="13491" y="254"/>
                  <a:pt x="13555" y="191"/>
                  <a:pt x="13555" y="127"/>
                </a:cubicBezTo>
                <a:cubicBezTo>
                  <a:pt x="13555" y="64"/>
                  <a:pt x="13491" y="1"/>
                  <a:pt x="13428" y="1"/>
                </a:cubicBezTo>
                <a:close/>
                <a:moveTo>
                  <a:pt x="14505" y="1"/>
                </a:moveTo>
                <a:cubicBezTo>
                  <a:pt x="14410" y="1"/>
                  <a:pt x="14346" y="64"/>
                  <a:pt x="14346" y="127"/>
                </a:cubicBezTo>
                <a:cubicBezTo>
                  <a:pt x="14346" y="191"/>
                  <a:pt x="14410" y="254"/>
                  <a:pt x="14505" y="254"/>
                </a:cubicBezTo>
                <a:lnTo>
                  <a:pt x="15011" y="254"/>
                </a:lnTo>
                <a:cubicBezTo>
                  <a:pt x="15106" y="254"/>
                  <a:pt x="15170" y="191"/>
                  <a:pt x="15170" y="127"/>
                </a:cubicBezTo>
                <a:cubicBezTo>
                  <a:pt x="15170" y="64"/>
                  <a:pt x="15106" y="1"/>
                  <a:pt x="15011" y="1"/>
                </a:cubicBezTo>
                <a:close/>
                <a:moveTo>
                  <a:pt x="16088" y="1"/>
                </a:moveTo>
                <a:cubicBezTo>
                  <a:pt x="16025" y="1"/>
                  <a:pt x="15961" y="64"/>
                  <a:pt x="15961" y="127"/>
                </a:cubicBezTo>
                <a:cubicBezTo>
                  <a:pt x="15961" y="191"/>
                  <a:pt x="16025" y="254"/>
                  <a:pt x="16088" y="254"/>
                </a:cubicBezTo>
                <a:lnTo>
                  <a:pt x="16626" y="254"/>
                </a:lnTo>
                <a:cubicBezTo>
                  <a:pt x="16690" y="254"/>
                  <a:pt x="16753" y="191"/>
                  <a:pt x="16753" y="127"/>
                </a:cubicBezTo>
                <a:cubicBezTo>
                  <a:pt x="16753" y="64"/>
                  <a:pt x="16690" y="1"/>
                  <a:pt x="16626" y="1"/>
                </a:cubicBezTo>
                <a:close/>
                <a:moveTo>
                  <a:pt x="17703" y="1"/>
                </a:moveTo>
                <a:cubicBezTo>
                  <a:pt x="17608" y="1"/>
                  <a:pt x="17545" y="64"/>
                  <a:pt x="17545" y="127"/>
                </a:cubicBezTo>
                <a:cubicBezTo>
                  <a:pt x="17545" y="191"/>
                  <a:pt x="17608" y="254"/>
                  <a:pt x="17703" y="254"/>
                </a:cubicBezTo>
                <a:lnTo>
                  <a:pt x="18210" y="254"/>
                </a:lnTo>
                <a:cubicBezTo>
                  <a:pt x="18305" y="254"/>
                  <a:pt x="18368" y="191"/>
                  <a:pt x="18368" y="127"/>
                </a:cubicBezTo>
                <a:cubicBezTo>
                  <a:pt x="18368" y="64"/>
                  <a:pt x="18305" y="1"/>
                  <a:pt x="18210" y="1"/>
                </a:cubicBezTo>
                <a:close/>
                <a:moveTo>
                  <a:pt x="19287" y="1"/>
                </a:moveTo>
                <a:cubicBezTo>
                  <a:pt x="19223" y="1"/>
                  <a:pt x="19160" y="64"/>
                  <a:pt x="19160" y="127"/>
                </a:cubicBezTo>
                <a:cubicBezTo>
                  <a:pt x="19160" y="191"/>
                  <a:pt x="19223" y="254"/>
                  <a:pt x="19287" y="254"/>
                </a:cubicBezTo>
                <a:lnTo>
                  <a:pt x="19825" y="254"/>
                </a:lnTo>
                <a:cubicBezTo>
                  <a:pt x="19888" y="254"/>
                  <a:pt x="19952" y="191"/>
                  <a:pt x="19952" y="127"/>
                </a:cubicBezTo>
                <a:cubicBezTo>
                  <a:pt x="19952" y="64"/>
                  <a:pt x="19888" y="1"/>
                  <a:pt x="19825" y="1"/>
                </a:cubicBezTo>
                <a:close/>
                <a:moveTo>
                  <a:pt x="20870" y="1"/>
                </a:moveTo>
                <a:cubicBezTo>
                  <a:pt x="20807" y="1"/>
                  <a:pt x="20743" y="64"/>
                  <a:pt x="20743" y="127"/>
                </a:cubicBezTo>
                <a:cubicBezTo>
                  <a:pt x="20743" y="191"/>
                  <a:pt x="20807" y="254"/>
                  <a:pt x="20870" y="254"/>
                </a:cubicBezTo>
                <a:lnTo>
                  <a:pt x="21408" y="254"/>
                </a:lnTo>
                <a:cubicBezTo>
                  <a:pt x="21472" y="254"/>
                  <a:pt x="21535" y="191"/>
                  <a:pt x="21535" y="127"/>
                </a:cubicBezTo>
                <a:cubicBezTo>
                  <a:pt x="21535" y="64"/>
                  <a:pt x="21503" y="1"/>
                  <a:pt x="21408" y="1"/>
                </a:cubicBezTo>
                <a:close/>
                <a:moveTo>
                  <a:pt x="22485" y="1"/>
                </a:moveTo>
                <a:cubicBezTo>
                  <a:pt x="22390" y="1"/>
                  <a:pt x="22359" y="64"/>
                  <a:pt x="22359" y="127"/>
                </a:cubicBezTo>
                <a:cubicBezTo>
                  <a:pt x="22359" y="191"/>
                  <a:pt x="22390" y="254"/>
                  <a:pt x="22485" y="254"/>
                </a:cubicBezTo>
                <a:lnTo>
                  <a:pt x="23024" y="254"/>
                </a:lnTo>
                <a:cubicBezTo>
                  <a:pt x="23087" y="254"/>
                  <a:pt x="23150" y="191"/>
                  <a:pt x="23150" y="127"/>
                </a:cubicBezTo>
                <a:cubicBezTo>
                  <a:pt x="23150" y="64"/>
                  <a:pt x="23087" y="1"/>
                  <a:pt x="23024" y="1"/>
                </a:cubicBezTo>
                <a:close/>
                <a:moveTo>
                  <a:pt x="24069" y="1"/>
                </a:moveTo>
                <a:cubicBezTo>
                  <a:pt x="24005" y="1"/>
                  <a:pt x="23942" y="64"/>
                  <a:pt x="23942" y="127"/>
                </a:cubicBezTo>
                <a:cubicBezTo>
                  <a:pt x="23942" y="191"/>
                  <a:pt x="24005" y="254"/>
                  <a:pt x="24069" y="254"/>
                </a:cubicBezTo>
                <a:lnTo>
                  <a:pt x="24607" y="254"/>
                </a:lnTo>
                <a:cubicBezTo>
                  <a:pt x="24670" y="254"/>
                  <a:pt x="24734" y="191"/>
                  <a:pt x="24734" y="127"/>
                </a:cubicBezTo>
                <a:cubicBezTo>
                  <a:pt x="24734" y="64"/>
                  <a:pt x="24670" y="1"/>
                  <a:pt x="24607" y="1"/>
                </a:cubicBezTo>
                <a:close/>
                <a:moveTo>
                  <a:pt x="25684" y="1"/>
                </a:moveTo>
                <a:cubicBezTo>
                  <a:pt x="25589" y="1"/>
                  <a:pt x="25525" y="64"/>
                  <a:pt x="25525" y="127"/>
                </a:cubicBezTo>
                <a:cubicBezTo>
                  <a:pt x="25525" y="191"/>
                  <a:pt x="25589" y="254"/>
                  <a:pt x="25684" y="254"/>
                </a:cubicBezTo>
                <a:lnTo>
                  <a:pt x="26191" y="254"/>
                </a:lnTo>
                <a:cubicBezTo>
                  <a:pt x="26286" y="254"/>
                  <a:pt x="26349" y="191"/>
                  <a:pt x="26349" y="127"/>
                </a:cubicBezTo>
                <a:cubicBezTo>
                  <a:pt x="26349" y="64"/>
                  <a:pt x="26286" y="1"/>
                  <a:pt x="26191" y="1"/>
                </a:cubicBezTo>
                <a:close/>
                <a:moveTo>
                  <a:pt x="27267" y="1"/>
                </a:moveTo>
                <a:cubicBezTo>
                  <a:pt x="27204" y="1"/>
                  <a:pt x="27141" y="64"/>
                  <a:pt x="27141" y="127"/>
                </a:cubicBezTo>
                <a:cubicBezTo>
                  <a:pt x="27141" y="191"/>
                  <a:pt x="27204" y="254"/>
                  <a:pt x="27267" y="254"/>
                </a:cubicBezTo>
                <a:lnTo>
                  <a:pt x="27806" y="254"/>
                </a:lnTo>
                <a:cubicBezTo>
                  <a:pt x="27869" y="254"/>
                  <a:pt x="27932" y="191"/>
                  <a:pt x="27932" y="127"/>
                </a:cubicBezTo>
                <a:cubicBezTo>
                  <a:pt x="27932" y="64"/>
                  <a:pt x="27869" y="1"/>
                  <a:pt x="27806" y="1"/>
                </a:cubicBezTo>
                <a:close/>
                <a:moveTo>
                  <a:pt x="28851" y="1"/>
                </a:moveTo>
                <a:cubicBezTo>
                  <a:pt x="28787" y="1"/>
                  <a:pt x="28724" y="64"/>
                  <a:pt x="28724" y="127"/>
                </a:cubicBezTo>
                <a:cubicBezTo>
                  <a:pt x="28724" y="191"/>
                  <a:pt x="28787" y="254"/>
                  <a:pt x="28851" y="254"/>
                </a:cubicBezTo>
                <a:lnTo>
                  <a:pt x="29389" y="254"/>
                </a:lnTo>
                <a:cubicBezTo>
                  <a:pt x="29484" y="254"/>
                  <a:pt x="29516" y="191"/>
                  <a:pt x="29516" y="127"/>
                </a:cubicBezTo>
                <a:cubicBezTo>
                  <a:pt x="29516" y="64"/>
                  <a:pt x="29484" y="1"/>
                  <a:pt x="29389" y="1"/>
                </a:cubicBezTo>
                <a:close/>
                <a:moveTo>
                  <a:pt x="30466" y="1"/>
                </a:moveTo>
                <a:cubicBezTo>
                  <a:pt x="30403" y="1"/>
                  <a:pt x="30339" y="64"/>
                  <a:pt x="30339" y="127"/>
                </a:cubicBezTo>
                <a:cubicBezTo>
                  <a:pt x="30339" y="191"/>
                  <a:pt x="30403" y="254"/>
                  <a:pt x="30466" y="254"/>
                </a:cubicBezTo>
                <a:lnTo>
                  <a:pt x="31004" y="254"/>
                </a:lnTo>
                <a:cubicBezTo>
                  <a:pt x="31068" y="254"/>
                  <a:pt x="31131" y="191"/>
                  <a:pt x="31131" y="127"/>
                </a:cubicBezTo>
                <a:cubicBezTo>
                  <a:pt x="31131" y="64"/>
                  <a:pt x="31068" y="1"/>
                  <a:pt x="31004" y="1"/>
                </a:cubicBezTo>
                <a:close/>
                <a:moveTo>
                  <a:pt x="32049" y="1"/>
                </a:moveTo>
                <a:cubicBezTo>
                  <a:pt x="31986" y="1"/>
                  <a:pt x="31923" y="64"/>
                  <a:pt x="31923" y="127"/>
                </a:cubicBezTo>
                <a:cubicBezTo>
                  <a:pt x="31923" y="191"/>
                  <a:pt x="31986" y="254"/>
                  <a:pt x="32049" y="254"/>
                </a:cubicBezTo>
                <a:lnTo>
                  <a:pt x="32588" y="254"/>
                </a:lnTo>
                <a:cubicBezTo>
                  <a:pt x="32651" y="254"/>
                  <a:pt x="32714" y="191"/>
                  <a:pt x="32714" y="127"/>
                </a:cubicBezTo>
                <a:cubicBezTo>
                  <a:pt x="32714" y="64"/>
                  <a:pt x="32651" y="1"/>
                  <a:pt x="32588" y="1"/>
                </a:cubicBezTo>
                <a:close/>
                <a:moveTo>
                  <a:pt x="33664" y="1"/>
                </a:moveTo>
                <a:cubicBezTo>
                  <a:pt x="33569" y="1"/>
                  <a:pt x="33506" y="64"/>
                  <a:pt x="33506" y="127"/>
                </a:cubicBezTo>
                <a:cubicBezTo>
                  <a:pt x="33506" y="191"/>
                  <a:pt x="33569" y="254"/>
                  <a:pt x="33664" y="254"/>
                </a:cubicBezTo>
                <a:lnTo>
                  <a:pt x="34171" y="254"/>
                </a:lnTo>
                <a:cubicBezTo>
                  <a:pt x="34266" y="254"/>
                  <a:pt x="34329" y="191"/>
                  <a:pt x="34329" y="127"/>
                </a:cubicBezTo>
                <a:cubicBezTo>
                  <a:pt x="34329" y="64"/>
                  <a:pt x="34266" y="1"/>
                  <a:pt x="34171" y="1"/>
                </a:cubicBezTo>
                <a:close/>
                <a:moveTo>
                  <a:pt x="35248" y="1"/>
                </a:moveTo>
                <a:cubicBezTo>
                  <a:pt x="35185" y="1"/>
                  <a:pt x="35121" y="64"/>
                  <a:pt x="35121" y="127"/>
                </a:cubicBezTo>
                <a:cubicBezTo>
                  <a:pt x="35121" y="191"/>
                  <a:pt x="35185" y="254"/>
                  <a:pt x="35248" y="254"/>
                </a:cubicBezTo>
                <a:lnTo>
                  <a:pt x="35786" y="254"/>
                </a:lnTo>
                <a:cubicBezTo>
                  <a:pt x="35850" y="254"/>
                  <a:pt x="35913" y="191"/>
                  <a:pt x="35913" y="127"/>
                </a:cubicBezTo>
                <a:cubicBezTo>
                  <a:pt x="35913" y="64"/>
                  <a:pt x="35850" y="1"/>
                  <a:pt x="35786" y="1"/>
                </a:cubicBezTo>
                <a:close/>
                <a:moveTo>
                  <a:pt x="36863" y="1"/>
                </a:moveTo>
                <a:cubicBezTo>
                  <a:pt x="36768" y="1"/>
                  <a:pt x="36705" y="64"/>
                  <a:pt x="36705" y="127"/>
                </a:cubicBezTo>
                <a:cubicBezTo>
                  <a:pt x="36705" y="191"/>
                  <a:pt x="36768" y="254"/>
                  <a:pt x="36863" y="254"/>
                </a:cubicBezTo>
                <a:lnTo>
                  <a:pt x="37370" y="254"/>
                </a:lnTo>
                <a:cubicBezTo>
                  <a:pt x="37465" y="254"/>
                  <a:pt x="37528" y="191"/>
                  <a:pt x="37528" y="127"/>
                </a:cubicBezTo>
                <a:cubicBezTo>
                  <a:pt x="37528" y="64"/>
                  <a:pt x="37465" y="1"/>
                  <a:pt x="37370" y="1"/>
                </a:cubicBezTo>
                <a:close/>
                <a:moveTo>
                  <a:pt x="38446" y="1"/>
                </a:moveTo>
                <a:cubicBezTo>
                  <a:pt x="38383" y="1"/>
                  <a:pt x="38320" y="64"/>
                  <a:pt x="38320" y="127"/>
                </a:cubicBezTo>
                <a:cubicBezTo>
                  <a:pt x="38320" y="191"/>
                  <a:pt x="38383" y="254"/>
                  <a:pt x="38446" y="254"/>
                </a:cubicBezTo>
                <a:lnTo>
                  <a:pt x="38985" y="254"/>
                </a:lnTo>
                <a:cubicBezTo>
                  <a:pt x="39048" y="254"/>
                  <a:pt x="39111" y="191"/>
                  <a:pt x="39111" y="127"/>
                </a:cubicBezTo>
                <a:cubicBezTo>
                  <a:pt x="39111" y="64"/>
                  <a:pt x="39048" y="1"/>
                  <a:pt x="38985" y="1"/>
                </a:cubicBezTo>
                <a:close/>
                <a:moveTo>
                  <a:pt x="40030" y="1"/>
                </a:moveTo>
                <a:cubicBezTo>
                  <a:pt x="39967" y="1"/>
                  <a:pt x="39903" y="64"/>
                  <a:pt x="39903" y="127"/>
                </a:cubicBezTo>
                <a:cubicBezTo>
                  <a:pt x="39903" y="191"/>
                  <a:pt x="39967" y="254"/>
                  <a:pt x="40030" y="254"/>
                </a:cubicBezTo>
                <a:lnTo>
                  <a:pt x="40568" y="254"/>
                </a:lnTo>
                <a:cubicBezTo>
                  <a:pt x="40632" y="254"/>
                  <a:pt x="40695" y="191"/>
                  <a:pt x="40695" y="127"/>
                </a:cubicBezTo>
                <a:cubicBezTo>
                  <a:pt x="40695" y="64"/>
                  <a:pt x="40663" y="1"/>
                  <a:pt x="40568" y="1"/>
                </a:cubicBezTo>
                <a:close/>
                <a:moveTo>
                  <a:pt x="41645" y="1"/>
                </a:moveTo>
                <a:cubicBezTo>
                  <a:pt x="41550" y="1"/>
                  <a:pt x="41518" y="64"/>
                  <a:pt x="41518" y="127"/>
                </a:cubicBezTo>
                <a:cubicBezTo>
                  <a:pt x="41518" y="191"/>
                  <a:pt x="41550" y="254"/>
                  <a:pt x="41645" y="254"/>
                </a:cubicBezTo>
                <a:lnTo>
                  <a:pt x="42183" y="254"/>
                </a:lnTo>
                <a:cubicBezTo>
                  <a:pt x="42247" y="254"/>
                  <a:pt x="42310" y="191"/>
                  <a:pt x="42310" y="127"/>
                </a:cubicBezTo>
                <a:cubicBezTo>
                  <a:pt x="42310" y="64"/>
                  <a:pt x="42247" y="1"/>
                  <a:pt x="42183" y="1"/>
                </a:cubicBezTo>
                <a:close/>
                <a:moveTo>
                  <a:pt x="43228" y="1"/>
                </a:moveTo>
                <a:cubicBezTo>
                  <a:pt x="43165" y="1"/>
                  <a:pt x="43102" y="64"/>
                  <a:pt x="43102" y="127"/>
                </a:cubicBezTo>
                <a:cubicBezTo>
                  <a:pt x="43102" y="191"/>
                  <a:pt x="43165" y="254"/>
                  <a:pt x="43228" y="254"/>
                </a:cubicBezTo>
                <a:lnTo>
                  <a:pt x="43767" y="254"/>
                </a:lnTo>
                <a:cubicBezTo>
                  <a:pt x="43830" y="254"/>
                  <a:pt x="43894" y="191"/>
                  <a:pt x="43894" y="127"/>
                </a:cubicBezTo>
                <a:cubicBezTo>
                  <a:pt x="43894" y="64"/>
                  <a:pt x="43830" y="1"/>
                  <a:pt x="43767" y="1"/>
                </a:cubicBezTo>
                <a:close/>
                <a:moveTo>
                  <a:pt x="44844" y="1"/>
                </a:moveTo>
                <a:cubicBezTo>
                  <a:pt x="44749" y="1"/>
                  <a:pt x="44685" y="64"/>
                  <a:pt x="44685" y="127"/>
                </a:cubicBezTo>
                <a:cubicBezTo>
                  <a:pt x="44685" y="191"/>
                  <a:pt x="44749" y="254"/>
                  <a:pt x="44844" y="254"/>
                </a:cubicBezTo>
                <a:lnTo>
                  <a:pt x="45350" y="254"/>
                </a:lnTo>
                <a:cubicBezTo>
                  <a:pt x="45445" y="254"/>
                  <a:pt x="45509" y="191"/>
                  <a:pt x="45509" y="127"/>
                </a:cubicBezTo>
                <a:cubicBezTo>
                  <a:pt x="45509" y="64"/>
                  <a:pt x="45445" y="1"/>
                  <a:pt x="45350" y="1"/>
                </a:cubicBezTo>
                <a:close/>
                <a:moveTo>
                  <a:pt x="46427" y="1"/>
                </a:moveTo>
                <a:cubicBezTo>
                  <a:pt x="46364" y="1"/>
                  <a:pt x="46300" y="64"/>
                  <a:pt x="46300" y="127"/>
                </a:cubicBezTo>
                <a:cubicBezTo>
                  <a:pt x="46300" y="191"/>
                  <a:pt x="46364" y="254"/>
                  <a:pt x="46427" y="254"/>
                </a:cubicBezTo>
                <a:lnTo>
                  <a:pt x="46965" y="254"/>
                </a:lnTo>
                <a:cubicBezTo>
                  <a:pt x="47029" y="254"/>
                  <a:pt x="47092" y="191"/>
                  <a:pt x="47092" y="127"/>
                </a:cubicBezTo>
                <a:cubicBezTo>
                  <a:pt x="47092" y="64"/>
                  <a:pt x="47029" y="1"/>
                  <a:pt x="46965" y="1"/>
                </a:cubicBezTo>
                <a:close/>
                <a:moveTo>
                  <a:pt x="48011" y="1"/>
                </a:moveTo>
                <a:cubicBezTo>
                  <a:pt x="47947" y="1"/>
                  <a:pt x="47884" y="64"/>
                  <a:pt x="47884" y="127"/>
                </a:cubicBezTo>
                <a:cubicBezTo>
                  <a:pt x="47884" y="191"/>
                  <a:pt x="47947" y="254"/>
                  <a:pt x="48011" y="254"/>
                </a:cubicBezTo>
                <a:lnTo>
                  <a:pt x="48549" y="254"/>
                </a:lnTo>
                <a:cubicBezTo>
                  <a:pt x="48644" y="254"/>
                  <a:pt x="48676" y="191"/>
                  <a:pt x="48676" y="127"/>
                </a:cubicBezTo>
                <a:cubicBezTo>
                  <a:pt x="48676" y="64"/>
                  <a:pt x="48644" y="1"/>
                  <a:pt x="48549" y="1"/>
                </a:cubicBezTo>
                <a:close/>
                <a:moveTo>
                  <a:pt x="49626" y="1"/>
                </a:moveTo>
                <a:cubicBezTo>
                  <a:pt x="49562" y="1"/>
                  <a:pt x="49499" y="64"/>
                  <a:pt x="49499" y="127"/>
                </a:cubicBezTo>
                <a:cubicBezTo>
                  <a:pt x="49499" y="191"/>
                  <a:pt x="49562" y="254"/>
                  <a:pt x="49626" y="254"/>
                </a:cubicBezTo>
                <a:lnTo>
                  <a:pt x="50164" y="254"/>
                </a:lnTo>
                <a:cubicBezTo>
                  <a:pt x="50227" y="254"/>
                  <a:pt x="50291" y="191"/>
                  <a:pt x="50291" y="127"/>
                </a:cubicBezTo>
                <a:cubicBezTo>
                  <a:pt x="50291" y="64"/>
                  <a:pt x="50227" y="1"/>
                  <a:pt x="50164" y="1"/>
                </a:cubicBezTo>
                <a:close/>
                <a:moveTo>
                  <a:pt x="51209" y="1"/>
                </a:moveTo>
                <a:cubicBezTo>
                  <a:pt x="51146" y="1"/>
                  <a:pt x="51082" y="64"/>
                  <a:pt x="51082" y="127"/>
                </a:cubicBezTo>
                <a:cubicBezTo>
                  <a:pt x="51082" y="191"/>
                  <a:pt x="51146" y="254"/>
                  <a:pt x="51209" y="254"/>
                </a:cubicBezTo>
                <a:lnTo>
                  <a:pt x="51747" y="254"/>
                </a:lnTo>
                <a:cubicBezTo>
                  <a:pt x="51811" y="254"/>
                  <a:pt x="51874" y="191"/>
                  <a:pt x="51874" y="127"/>
                </a:cubicBezTo>
                <a:cubicBezTo>
                  <a:pt x="51874" y="64"/>
                  <a:pt x="51811" y="1"/>
                  <a:pt x="51747" y="1"/>
                </a:cubicBezTo>
                <a:close/>
                <a:moveTo>
                  <a:pt x="52824" y="1"/>
                </a:moveTo>
                <a:cubicBezTo>
                  <a:pt x="52729" y="1"/>
                  <a:pt x="52666" y="64"/>
                  <a:pt x="52666" y="127"/>
                </a:cubicBezTo>
                <a:cubicBezTo>
                  <a:pt x="52666" y="191"/>
                  <a:pt x="52729" y="254"/>
                  <a:pt x="52824" y="254"/>
                </a:cubicBezTo>
                <a:lnTo>
                  <a:pt x="53331" y="254"/>
                </a:lnTo>
                <a:cubicBezTo>
                  <a:pt x="53426" y="254"/>
                  <a:pt x="53489" y="191"/>
                  <a:pt x="53489" y="127"/>
                </a:cubicBezTo>
                <a:cubicBezTo>
                  <a:pt x="53489" y="64"/>
                  <a:pt x="53426" y="1"/>
                  <a:pt x="53331" y="1"/>
                </a:cubicBezTo>
                <a:close/>
                <a:moveTo>
                  <a:pt x="54408" y="1"/>
                </a:moveTo>
                <a:cubicBezTo>
                  <a:pt x="54344" y="1"/>
                  <a:pt x="54281" y="64"/>
                  <a:pt x="54281" y="127"/>
                </a:cubicBezTo>
                <a:cubicBezTo>
                  <a:pt x="54281" y="191"/>
                  <a:pt x="54344" y="254"/>
                  <a:pt x="54408" y="254"/>
                </a:cubicBezTo>
                <a:lnTo>
                  <a:pt x="54946" y="254"/>
                </a:lnTo>
                <a:cubicBezTo>
                  <a:pt x="55009" y="254"/>
                  <a:pt x="55073" y="191"/>
                  <a:pt x="55073" y="127"/>
                </a:cubicBezTo>
                <a:cubicBezTo>
                  <a:pt x="55073" y="64"/>
                  <a:pt x="55009" y="1"/>
                  <a:pt x="54946" y="1"/>
                </a:cubicBezTo>
                <a:close/>
                <a:moveTo>
                  <a:pt x="56023" y="1"/>
                </a:moveTo>
                <a:cubicBezTo>
                  <a:pt x="55928" y="1"/>
                  <a:pt x="55864" y="64"/>
                  <a:pt x="55864" y="127"/>
                </a:cubicBezTo>
                <a:cubicBezTo>
                  <a:pt x="55864" y="191"/>
                  <a:pt x="55928" y="254"/>
                  <a:pt x="56023" y="254"/>
                </a:cubicBezTo>
                <a:lnTo>
                  <a:pt x="56529" y="254"/>
                </a:lnTo>
                <a:cubicBezTo>
                  <a:pt x="56624" y="254"/>
                  <a:pt x="56656" y="191"/>
                  <a:pt x="56656" y="127"/>
                </a:cubicBezTo>
                <a:cubicBezTo>
                  <a:pt x="56656" y="64"/>
                  <a:pt x="56624" y="1"/>
                  <a:pt x="56529" y="1"/>
                </a:cubicBezTo>
                <a:close/>
                <a:moveTo>
                  <a:pt x="57606" y="1"/>
                </a:moveTo>
                <a:cubicBezTo>
                  <a:pt x="57543" y="1"/>
                  <a:pt x="57480" y="64"/>
                  <a:pt x="57480" y="127"/>
                </a:cubicBezTo>
                <a:cubicBezTo>
                  <a:pt x="57480" y="191"/>
                  <a:pt x="57543" y="254"/>
                  <a:pt x="57606" y="254"/>
                </a:cubicBezTo>
                <a:lnTo>
                  <a:pt x="58145" y="254"/>
                </a:lnTo>
                <a:cubicBezTo>
                  <a:pt x="58208" y="254"/>
                  <a:pt x="58271" y="191"/>
                  <a:pt x="58271" y="127"/>
                </a:cubicBezTo>
                <a:cubicBezTo>
                  <a:pt x="58271" y="64"/>
                  <a:pt x="58208" y="1"/>
                  <a:pt x="58145" y="1"/>
                </a:cubicBezTo>
                <a:close/>
                <a:moveTo>
                  <a:pt x="59190" y="1"/>
                </a:moveTo>
                <a:cubicBezTo>
                  <a:pt x="59126" y="1"/>
                  <a:pt x="59063" y="64"/>
                  <a:pt x="59063" y="127"/>
                </a:cubicBezTo>
                <a:cubicBezTo>
                  <a:pt x="59063" y="191"/>
                  <a:pt x="59126" y="254"/>
                  <a:pt x="59190" y="254"/>
                </a:cubicBezTo>
                <a:lnTo>
                  <a:pt x="59728" y="254"/>
                </a:lnTo>
                <a:cubicBezTo>
                  <a:pt x="59791" y="254"/>
                  <a:pt x="59855" y="191"/>
                  <a:pt x="59855" y="127"/>
                </a:cubicBezTo>
                <a:cubicBezTo>
                  <a:pt x="59855" y="64"/>
                  <a:pt x="59823" y="1"/>
                  <a:pt x="59728" y="1"/>
                </a:cubicBezTo>
                <a:close/>
                <a:moveTo>
                  <a:pt x="60805" y="1"/>
                </a:moveTo>
                <a:cubicBezTo>
                  <a:pt x="60710" y="1"/>
                  <a:pt x="60678" y="64"/>
                  <a:pt x="60678" y="127"/>
                </a:cubicBezTo>
                <a:cubicBezTo>
                  <a:pt x="60678" y="191"/>
                  <a:pt x="60710" y="254"/>
                  <a:pt x="60805" y="254"/>
                </a:cubicBezTo>
                <a:lnTo>
                  <a:pt x="61343" y="254"/>
                </a:lnTo>
                <a:cubicBezTo>
                  <a:pt x="61407" y="254"/>
                  <a:pt x="61470" y="191"/>
                  <a:pt x="61470" y="127"/>
                </a:cubicBezTo>
                <a:cubicBezTo>
                  <a:pt x="61470" y="64"/>
                  <a:pt x="61407" y="1"/>
                  <a:pt x="61343" y="1"/>
                </a:cubicBezTo>
                <a:close/>
                <a:moveTo>
                  <a:pt x="62388" y="1"/>
                </a:moveTo>
                <a:cubicBezTo>
                  <a:pt x="62325" y="1"/>
                  <a:pt x="62262" y="64"/>
                  <a:pt x="62262" y="127"/>
                </a:cubicBezTo>
                <a:cubicBezTo>
                  <a:pt x="62262" y="191"/>
                  <a:pt x="62325" y="254"/>
                  <a:pt x="62388" y="254"/>
                </a:cubicBezTo>
                <a:lnTo>
                  <a:pt x="62927" y="254"/>
                </a:lnTo>
                <a:cubicBezTo>
                  <a:pt x="62990" y="254"/>
                  <a:pt x="63053" y="191"/>
                  <a:pt x="63053" y="127"/>
                </a:cubicBezTo>
                <a:cubicBezTo>
                  <a:pt x="63053" y="64"/>
                  <a:pt x="62990" y="1"/>
                  <a:pt x="62927" y="1"/>
                </a:cubicBezTo>
                <a:close/>
                <a:moveTo>
                  <a:pt x="64003" y="1"/>
                </a:moveTo>
                <a:cubicBezTo>
                  <a:pt x="63908" y="1"/>
                  <a:pt x="63845" y="64"/>
                  <a:pt x="63845" y="127"/>
                </a:cubicBezTo>
                <a:cubicBezTo>
                  <a:pt x="63845" y="191"/>
                  <a:pt x="63908" y="254"/>
                  <a:pt x="64003" y="254"/>
                </a:cubicBezTo>
                <a:lnTo>
                  <a:pt x="64510" y="254"/>
                </a:lnTo>
                <a:cubicBezTo>
                  <a:pt x="64605" y="254"/>
                  <a:pt x="64668" y="191"/>
                  <a:pt x="64668" y="127"/>
                </a:cubicBezTo>
                <a:cubicBezTo>
                  <a:pt x="64668" y="64"/>
                  <a:pt x="64605" y="1"/>
                  <a:pt x="64510" y="1"/>
                </a:cubicBezTo>
                <a:close/>
                <a:moveTo>
                  <a:pt x="65587" y="1"/>
                </a:moveTo>
                <a:cubicBezTo>
                  <a:pt x="65523" y="1"/>
                  <a:pt x="65460" y="64"/>
                  <a:pt x="65460" y="127"/>
                </a:cubicBezTo>
                <a:cubicBezTo>
                  <a:pt x="65460" y="191"/>
                  <a:pt x="65523" y="254"/>
                  <a:pt x="65587" y="254"/>
                </a:cubicBezTo>
                <a:lnTo>
                  <a:pt x="66125" y="254"/>
                </a:lnTo>
                <a:cubicBezTo>
                  <a:pt x="66189" y="254"/>
                  <a:pt x="66252" y="191"/>
                  <a:pt x="66252" y="127"/>
                </a:cubicBezTo>
                <a:cubicBezTo>
                  <a:pt x="66252" y="64"/>
                  <a:pt x="66189" y="1"/>
                  <a:pt x="66125" y="1"/>
                </a:cubicBezTo>
                <a:close/>
                <a:moveTo>
                  <a:pt x="67170" y="1"/>
                </a:moveTo>
                <a:cubicBezTo>
                  <a:pt x="67107" y="1"/>
                  <a:pt x="67044" y="64"/>
                  <a:pt x="67044" y="127"/>
                </a:cubicBezTo>
                <a:cubicBezTo>
                  <a:pt x="67044" y="191"/>
                  <a:pt x="67107" y="254"/>
                  <a:pt x="67170" y="254"/>
                </a:cubicBezTo>
                <a:lnTo>
                  <a:pt x="67709" y="254"/>
                </a:lnTo>
                <a:cubicBezTo>
                  <a:pt x="67804" y="254"/>
                  <a:pt x="67835" y="191"/>
                  <a:pt x="67835" y="127"/>
                </a:cubicBezTo>
                <a:cubicBezTo>
                  <a:pt x="67835" y="64"/>
                  <a:pt x="67804" y="1"/>
                  <a:pt x="67709" y="1"/>
                </a:cubicBezTo>
                <a:close/>
                <a:moveTo>
                  <a:pt x="68785" y="1"/>
                </a:moveTo>
                <a:cubicBezTo>
                  <a:pt x="68722" y="1"/>
                  <a:pt x="68659" y="64"/>
                  <a:pt x="68659" y="127"/>
                </a:cubicBezTo>
                <a:cubicBezTo>
                  <a:pt x="68659" y="191"/>
                  <a:pt x="68722" y="254"/>
                  <a:pt x="68785" y="254"/>
                </a:cubicBezTo>
                <a:lnTo>
                  <a:pt x="69324" y="254"/>
                </a:lnTo>
                <a:cubicBezTo>
                  <a:pt x="69387" y="254"/>
                  <a:pt x="69450" y="191"/>
                  <a:pt x="69450" y="127"/>
                </a:cubicBezTo>
                <a:cubicBezTo>
                  <a:pt x="69450" y="64"/>
                  <a:pt x="69387" y="1"/>
                  <a:pt x="69324" y="1"/>
                </a:cubicBezTo>
                <a:close/>
                <a:moveTo>
                  <a:pt x="70369" y="1"/>
                </a:moveTo>
                <a:cubicBezTo>
                  <a:pt x="70306" y="1"/>
                  <a:pt x="70242" y="64"/>
                  <a:pt x="70242" y="127"/>
                </a:cubicBezTo>
                <a:cubicBezTo>
                  <a:pt x="70242" y="191"/>
                  <a:pt x="70306" y="254"/>
                  <a:pt x="70369" y="254"/>
                </a:cubicBezTo>
                <a:lnTo>
                  <a:pt x="70907" y="254"/>
                </a:lnTo>
                <a:cubicBezTo>
                  <a:pt x="70971" y="254"/>
                  <a:pt x="71034" y="191"/>
                  <a:pt x="71034" y="127"/>
                </a:cubicBezTo>
                <a:cubicBezTo>
                  <a:pt x="71034" y="64"/>
                  <a:pt x="70971" y="1"/>
                  <a:pt x="70907" y="1"/>
                </a:cubicBezTo>
                <a:close/>
                <a:moveTo>
                  <a:pt x="71984" y="1"/>
                </a:moveTo>
                <a:cubicBezTo>
                  <a:pt x="71889" y="1"/>
                  <a:pt x="71826" y="64"/>
                  <a:pt x="71826" y="127"/>
                </a:cubicBezTo>
                <a:cubicBezTo>
                  <a:pt x="71826" y="191"/>
                  <a:pt x="71889" y="254"/>
                  <a:pt x="71984" y="254"/>
                </a:cubicBezTo>
                <a:lnTo>
                  <a:pt x="72491" y="254"/>
                </a:lnTo>
                <a:cubicBezTo>
                  <a:pt x="72586" y="254"/>
                  <a:pt x="72649" y="191"/>
                  <a:pt x="72649" y="127"/>
                </a:cubicBezTo>
                <a:cubicBezTo>
                  <a:pt x="72649" y="64"/>
                  <a:pt x="72586" y="1"/>
                  <a:pt x="72491" y="1"/>
                </a:cubicBezTo>
                <a:close/>
                <a:moveTo>
                  <a:pt x="73567" y="1"/>
                </a:moveTo>
                <a:cubicBezTo>
                  <a:pt x="73504" y="1"/>
                  <a:pt x="73441" y="64"/>
                  <a:pt x="73441" y="127"/>
                </a:cubicBezTo>
                <a:cubicBezTo>
                  <a:pt x="73441" y="191"/>
                  <a:pt x="73504" y="254"/>
                  <a:pt x="73567" y="254"/>
                </a:cubicBezTo>
                <a:lnTo>
                  <a:pt x="74106" y="254"/>
                </a:lnTo>
                <a:cubicBezTo>
                  <a:pt x="74169" y="254"/>
                  <a:pt x="74232" y="191"/>
                  <a:pt x="74232" y="127"/>
                </a:cubicBezTo>
                <a:cubicBezTo>
                  <a:pt x="74232" y="64"/>
                  <a:pt x="74169" y="1"/>
                  <a:pt x="74106" y="1"/>
                </a:cubicBezTo>
                <a:close/>
                <a:moveTo>
                  <a:pt x="75183" y="1"/>
                </a:moveTo>
                <a:cubicBezTo>
                  <a:pt x="75088" y="1"/>
                  <a:pt x="75024" y="64"/>
                  <a:pt x="75024" y="127"/>
                </a:cubicBezTo>
                <a:cubicBezTo>
                  <a:pt x="75024" y="191"/>
                  <a:pt x="75088" y="254"/>
                  <a:pt x="75183" y="254"/>
                </a:cubicBezTo>
                <a:lnTo>
                  <a:pt x="75689" y="254"/>
                </a:lnTo>
                <a:cubicBezTo>
                  <a:pt x="75784" y="254"/>
                  <a:pt x="75816" y="191"/>
                  <a:pt x="75848" y="127"/>
                </a:cubicBezTo>
                <a:cubicBezTo>
                  <a:pt x="75848" y="64"/>
                  <a:pt x="75784" y="1"/>
                  <a:pt x="75689" y="1"/>
                </a:cubicBezTo>
                <a:close/>
                <a:moveTo>
                  <a:pt x="76766" y="1"/>
                </a:moveTo>
                <a:cubicBezTo>
                  <a:pt x="76703" y="1"/>
                  <a:pt x="76639" y="64"/>
                  <a:pt x="76639" y="127"/>
                </a:cubicBezTo>
                <a:cubicBezTo>
                  <a:pt x="76639" y="191"/>
                  <a:pt x="76703" y="254"/>
                  <a:pt x="76766" y="254"/>
                </a:cubicBezTo>
                <a:lnTo>
                  <a:pt x="77304" y="254"/>
                </a:lnTo>
                <a:cubicBezTo>
                  <a:pt x="77368" y="254"/>
                  <a:pt x="77431" y="191"/>
                  <a:pt x="77431" y="127"/>
                </a:cubicBezTo>
                <a:cubicBezTo>
                  <a:pt x="77431" y="64"/>
                  <a:pt x="77368" y="1"/>
                  <a:pt x="77304" y="1"/>
                </a:cubicBezTo>
                <a:close/>
                <a:moveTo>
                  <a:pt x="78349" y="1"/>
                </a:moveTo>
                <a:cubicBezTo>
                  <a:pt x="78286" y="1"/>
                  <a:pt x="78223" y="64"/>
                  <a:pt x="78223" y="127"/>
                </a:cubicBezTo>
                <a:cubicBezTo>
                  <a:pt x="78223" y="191"/>
                  <a:pt x="78286" y="254"/>
                  <a:pt x="78349" y="254"/>
                </a:cubicBezTo>
                <a:lnTo>
                  <a:pt x="78888" y="254"/>
                </a:lnTo>
                <a:cubicBezTo>
                  <a:pt x="78951" y="254"/>
                  <a:pt x="79015" y="191"/>
                  <a:pt x="79015" y="127"/>
                </a:cubicBezTo>
                <a:cubicBezTo>
                  <a:pt x="79015" y="64"/>
                  <a:pt x="78983" y="1"/>
                  <a:pt x="78888" y="1"/>
                </a:cubicBezTo>
                <a:close/>
                <a:moveTo>
                  <a:pt x="79965" y="1"/>
                </a:moveTo>
                <a:cubicBezTo>
                  <a:pt x="79870" y="1"/>
                  <a:pt x="79838" y="64"/>
                  <a:pt x="79838" y="127"/>
                </a:cubicBezTo>
                <a:cubicBezTo>
                  <a:pt x="79838" y="191"/>
                  <a:pt x="79870" y="254"/>
                  <a:pt x="79965" y="254"/>
                </a:cubicBezTo>
                <a:lnTo>
                  <a:pt x="80503" y="254"/>
                </a:lnTo>
                <a:cubicBezTo>
                  <a:pt x="80566" y="254"/>
                  <a:pt x="80630" y="191"/>
                  <a:pt x="80630" y="127"/>
                </a:cubicBezTo>
                <a:cubicBezTo>
                  <a:pt x="80630" y="64"/>
                  <a:pt x="80566" y="1"/>
                  <a:pt x="80503" y="1"/>
                </a:cubicBezTo>
                <a:close/>
                <a:moveTo>
                  <a:pt x="81548" y="1"/>
                </a:moveTo>
                <a:cubicBezTo>
                  <a:pt x="81485" y="1"/>
                  <a:pt x="81421" y="64"/>
                  <a:pt x="81421" y="127"/>
                </a:cubicBezTo>
                <a:cubicBezTo>
                  <a:pt x="81421" y="191"/>
                  <a:pt x="81485" y="254"/>
                  <a:pt x="81548" y="254"/>
                </a:cubicBezTo>
                <a:lnTo>
                  <a:pt x="82086" y="254"/>
                </a:lnTo>
                <a:cubicBezTo>
                  <a:pt x="82150" y="254"/>
                  <a:pt x="82213" y="191"/>
                  <a:pt x="82213" y="127"/>
                </a:cubicBezTo>
                <a:cubicBezTo>
                  <a:pt x="82213" y="64"/>
                  <a:pt x="82150" y="1"/>
                  <a:pt x="82086" y="1"/>
                </a:cubicBezTo>
                <a:close/>
                <a:moveTo>
                  <a:pt x="83163" y="1"/>
                </a:moveTo>
                <a:cubicBezTo>
                  <a:pt x="83068" y="1"/>
                  <a:pt x="83005" y="64"/>
                  <a:pt x="83005" y="127"/>
                </a:cubicBezTo>
                <a:cubicBezTo>
                  <a:pt x="83005" y="191"/>
                  <a:pt x="83068" y="254"/>
                  <a:pt x="83163" y="254"/>
                </a:cubicBezTo>
                <a:lnTo>
                  <a:pt x="83670" y="254"/>
                </a:lnTo>
                <a:cubicBezTo>
                  <a:pt x="83765" y="254"/>
                  <a:pt x="83828" y="191"/>
                  <a:pt x="83797" y="127"/>
                </a:cubicBezTo>
                <a:cubicBezTo>
                  <a:pt x="83797" y="64"/>
                  <a:pt x="83765" y="1"/>
                  <a:pt x="83670" y="1"/>
                </a:cubicBezTo>
                <a:close/>
                <a:moveTo>
                  <a:pt x="84747" y="1"/>
                </a:moveTo>
                <a:cubicBezTo>
                  <a:pt x="84683" y="1"/>
                  <a:pt x="84620" y="64"/>
                  <a:pt x="84620" y="127"/>
                </a:cubicBezTo>
                <a:cubicBezTo>
                  <a:pt x="84620" y="191"/>
                  <a:pt x="84683" y="254"/>
                  <a:pt x="84747" y="254"/>
                </a:cubicBezTo>
                <a:lnTo>
                  <a:pt x="85285" y="254"/>
                </a:lnTo>
                <a:cubicBezTo>
                  <a:pt x="85348" y="254"/>
                  <a:pt x="85412" y="191"/>
                  <a:pt x="85412" y="127"/>
                </a:cubicBezTo>
                <a:cubicBezTo>
                  <a:pt x="85412" y="64"/>
                  <a:pt x="85348" y="1"/>
                  <a:pt x="85285" y="1"/>
                </a:cubicBezTo>
                <a:close/>
                <a:moveTo>
                  <a:pt x="86330" y="1"/>
                </a:moveTo>
                <a:cubicBezTo>
                  <a:pt x="86267" y="1"/>
                  <a:pt x="86203" y="64"/>
                  <a:pt x="86203" y="127"/>
                </a:cubicBezTo>
                <a:cubicBezTo>
                  <a:pt x="86203" y="191"/>
                  <a:pt x="86267" y="254"/>
                  <a:pt x="86330" y="254"/>
                </a:cubicBezTo>
                <a:lnTo>
                  <a:pt x="86868" y="254"/>
                </a:lnTo>
                <a:cubicBezTo>
                  <a:pt x="86963" y="254"/>
                  <a:pt x="86995" y="191"/>
                  <a:pt x="86995" y="127"/>
                </a:cubicBezTo>
                <a:cubicBezTo>
                  <a:pt x="86995" y="64"/>
                  <a:pt x="86963" y="1"/>
                  <a:pt x="86868" y="1"/>
                </a:cubicBezTo>
                <a:close/>
                <a:moveTo>
                  <a:pt x="87945" y="1"/>
                </a:moveTo>
                <a:cubicBezTo>
                  <a:pt x="87850" y="1"/>
                  <a:pt x="87819" y="64"/>
                  <a:pt x="87819" y="127"/>
                </a:cubicBezTo>
                <a:cubicBezTo>
                  <a:pt x="87819" y="191"/>
                  <a:pt x="87850" y="254"/>
                  <a:pt x="87945" y="254"/>
                </a:cubicBezTo>
                <a:lnTo>
                  <a:pt x="88484" y="254"/>
                </a:lnTo>
                <a:cubicBezTo>
                  <a:pt x="88547" y="254"/>
                  <a:pt x="88610" y="191"/>
                  <a:pt x="88610" y="127"/>
                </a:cubicBezTo>
                <a:cubicBezTo>
                  <a:pt x="88610" y="64"/>
                  <a:pt x="88547" y="1"/>
                  <a:pt x="88484" y="1"/>
                </a:cubicBezTo>
                <a:close/>
                <a:moveTo>
                  <a:pt x="89529" y="1"/>
                </a:moveTo>
                <a:cubicBezTo>
                  <a:pt x="89465" y="1"/>
                  <a:pt x="89402" y="64"/>
                  <a:pt x="89402" y="127"/>
                </a:cubicBezTo>
                <a:cubicBezTo>
                  <a:pt x="89402" y="191"/>
                  <a:pt x="89465" y="254"/>
                  <a:pt x="89529" y="254"/>
                </a:cubicBezTo>
                <a:lnTo>
                  <a:pt x="90067" y="254"/>
                </a:lnTo>
                <a:cubicBezTo>
                  <a:pt x="90130" y="254"/>
                  <a:pt x="90194" y="191"/>
                  <a:pt x="90194" y="127"/>
                </a:cubicBezTo>
                <a:cubicBezTo>
                  <a:pt x="90194" y="64"/>
                  <a:pt x="90130" y="1"/>
                  <a:pt x="90067" y="1"/>
                </a:cubicBezTo>
                <a:close/>
                <a:moveTo>
                  <a:pt x="91144" y="1"/>
                </a:moveTo>
                <a:cubicBezTo>
                  <a:pt x="91049" y="1"/>
                  <a:pt x="90985" y="64"/>
                  <a:pt x="90985" y="127"/>
                </a:cubicBezTo>
                <a:cubicBezTo>
                  <a:pt x="90985" y="191"/>
                  <a:pt x="91049" y="254"/>
                  <a:pt x="91144" y="254"/>
                </a:cubicBezTo>
                <a:lnTo>
                  <a:pt x="91650" y="254"/>
                </a:lnTo>
                <a:cubicBezTo>
                  <a:pt x="91745" y="254"/>
                  <a:pt x="91809" y="191"/>
                  <a:pt x="91809" y="127"/>
                </a:cubicBezTo>
                <a:cubicBezTo>
                  <a:pt x="91809" y="64"/>
                  <a:pt x="91745" y="1"/>
                  <a:pt x="91650" y="1"/>
                </a:cubicBezTo>
                <a:close/>
                <a:moveTo>
                  <a:pt x="92727" y="1"/>
                </a:moveTo>
                <a:cubicBezTo>
                  <a:pt x="92664" y="1"/>
                  <a:pt x="92601" y="64"/>
                  <a:pt x="92601" y="127"/>
                </a:cubicBezTo>
                <a:cubicBezTo>
                  <a:pt x="92601" y="191"/>
                  <a:pt x="92664" y="254"/>
                  <a:pt x="92727" y="254"/>
                </a:cubicBezTo>
                <a:lnTo>
                  <a:pt x="93266" y="254"/>
                </a:lnTo>
                <a:cubicBezTo>
                  <a:pt x="93329" y="254"/>
                  <a:pt x="93392" y="191"/>
                  <a:pt x="93392" y="127"/>
                </a:cubicBezTo>
                <a:cubicBezTo>
                  <a:pt x="93392" y="64"/>
                  <a:pt x="93329" y="1"/>
                  <a:pt x="93266" y="1"/>
                </a:cubicBezTo>
                <a:close/>
                <a:moveTo>
                  <a:pt x="94342" y="1"/>
                </a:moveTo>
                <a:cubicBezTo>
                  <a:pt x="94247" y="1"/>
                  <a:pt x="94184" y="64"/>
                  <a:pt x="94184" y="127"/>
                </a:cubicBezTo>
                <a:cubicBezTo>
                  <a:pt x="94184" y="191"/>
                  <a:pt x="94247" y="254"/>
                  <a:pt x="94342" y="254"/>
                </a:cubicBezTo>
                <a:lnTo>
                  <a:pt x="94849" y="254"/>
                </a:lnTo>
                <a:cubicBezTo>
                  <a:pt x="94944" y="254"/>
                  <a:pt x="94976" y="191"/>
                  <a:pt x="95007" y="127"/>
                </a:cubicBezTo>
                <a:cubicBezTo>
                  <a:pt x="95007" y="64"/>
                  <a:pt x="94944" y="1"/>
                  <a:pt x="94849" y="1"/>
                </a:cubicBezTo>
                <a:close/>
                <a:moveTo>
                  <a:pt x="95926" y="1"/>
                </a:moveTo>
                <a:cubicBezTo>
                  <a:pt x="95862" y="1"/>
                  <a:pt x="95799" y="64"/>
                  <a:pt x="95799" y="127"/>
                </a:cubicBezTo>
                <a:cubicBezTo>
                  <a:pt x="95799" y="191"/>
                  <a:pt x="95862" y="254"/>
                  <a:pt x="95926" y="254"/>
                </a:cubicBezTo>
                <a:lnTo>
                  <a:pt x="96464" y="254"/>
                </a:lnTo>
                <a:cubicBezTo>
                  <a:pt x="96528" y="254"/>
                  <a:pt x="96591" y="191"/>
                  <a:pt x="96591" y="127"/>
                </a:cubicBezTo>
                <a:cubicBezTo>
                  <a:pt x="96591" y="64"/>
                  <a:pt x="96528" y="1"/>
                  <a:pt x="96464" y="1"/>
                </a:cubicBezTo>
                <a:close/>
                <a:moveTo>
                  <a:pt x="97509" y="1"/>
                </a:moveTo>
                <a:cubicBezTo>
                  <a:pt x="97446" y="1"/>
                  <a:pt x="97383" y="64"/>
                  <a:pt x="97383" y="127"/>
                </a:cubicBezTo>
                <a:cubicBezTo>
                  <a:pt x="97383" y="191"/>
                  <a:pt x="97446" y="254"/>
                  <a:pt x="97509" y="254"/>
                </a:cubicBezTo>
                <a:lnTo>
                  <a:pt x="98048" y="254"/>
                </a:lnTo>
                <a:cubicBezTo>
                  <a:pt x="98111" y="254"/>
                  <a:pt x="98174" y="191"/>
                  <a:pt x="98174" y="127"/>
                </a:cubicBezTo>
                <a:cubicBezTo>
                  <a:pt x="98174" y="64"/>
                  <a:pt x="98111" y="1"/>
                  <a:pt x="98048" y="1"/>
                </a:cubicBezTo>
                <a:close/>
                <a:moveTo>
                  <a:pt x="99124" y="1"/>
                </a:moveTo>
                <a:cubicBezTo>
                  <a:pt x="99029" y="1"/>
                  <a:pt x="98998" y="64"/>
                  <a:pt x="98998" y="127"/>
                </a:cubicBezTo>
                <a:cubicBezTo>
                  <a:pt x="98998" y="191"/>
                  <a:pt x="99029" y="254"/>
                  <a:pt x="99124" y="254"/>
                </a:cubicBezTo>
                <a:lnTo>
                  <a:pt x="99663" y="254"/>
                </a:lnTo>
                <a:cubicBezTo>
                  <a:pt x="99726" y="254"/>
                  <a:pt x="99789" y="191"/>
                  <a:pt x="99789" y="127"/>
                </a:cubicBezTo>
                <a:cubicBezTo>
                  <a:pt x="99789" y="64"/>
                  <a:pt x="99726" y="1"/>
                  <a:pt x="99663" y="1"/>
                </a:cubicBezTo>
                <a:close/>
                <a:moveTo>
                  <a:pt x="100708" y="1"/>
                </a:moveTo>
                <a:cubicBezTo>
                  <a:pt x="100644" y="1"/>
                  <a:pt x="100581" y="64"/>
                  <a:pt x="100581" y="127"/>
                </a:cubicBezTo>
                <a:cubicBezTo>
                  <a:pt x="100581" y="191"/>
                  <a:pt x="100644" y="254"/>
                  <a:pt x="100708" y="254"/>
                </a:cubicBezTo>
                <a:lnTo>
                  <a:pt x="101246" y="254"/>
                </a:lnTo>
                <a:cubicBezTo>
                  <a:pt x="101310" y="254"/>
                  <a:pt x="101373" y="191"/>
                  <a:pt x="101373" y="127"/>
                </a:cubicBezTo>
                <a:cubicBezTo>
                  <a:pt x="101373" y="64"/>
                  <a:pt x="101310" y="1"/>
                  <a:pt x="101246" y="1"/>
                </a:cubicBezTo>
                <a:close/>
                <a:moveTo>
                  <a:pt x="102323" y="1"/>
                </a:moveTo>
                <a:cubicBezTo>
                  <a:pt x="102228" y="1"/>
                  <a:pt x="102165" y="64"/>
                  <a:pt x="102165" y="127"/>
                </a:cubicBezTo>
                <a:cubicBezTo>
                  <a:pt x="102165" y="191"/>
                  <a:pt x="102228" y="254"/>
                  <a:pt x="102323" y="254"/>
                </a:cubicBezTo>
                <a:lnTo>
                  <a:pt x="102830" y="254"/>
                </a:lnTo>
                <a:cubicBezTo>
                  <a:pt x="102925" y="254"/>
                  <a:pt x="102988" y="191"/>
                  <a:pt x="102988" y="127"/>
                </a:cubicBezTo>
                <a:cubicBezTo>
                  <a:pt x="102988" y="64"/>
                  <a:pt x="102925" y="1"/>
                  <a:pt x="102830" y="1"/>
                </a:cubicBezTo>
                <a:close/>
                <a:moveTo>
                  <a:pt x="103906" y="1"/>
                </a:moveTo>
                <a:cubicBezTo>
                  <a:pt x="103843" y="1"/>
                  <a:pt x="103780" y="64"/>
                  <a:pt x="103780" y="127"/>
                </a:cubicBezTo>
                <a:cubicBezTo>
                  <a:pt x="103780" y="191"/>
                  <a:pt x="103843" y="254"/>
                  <a:pt x="103906" y="254"/>
                </a:cubicBezTo>
                <a:lnTo>
                  <a:pt x="104445" y="254"/>
                </a:lnTo>
                <a:cubicBezTo>
                  <a:pt x="104508" y="254"/>
                  <a:pt x="104571" y="191"/>
                  <a:pt x="104571" y="127"/>
                </a:cubicBezTo>
                <a:cubicBezTo>
                  <a:pt x="104571" y="64"/>
                  <a:pt x="104508" y="1"/>
                  <a:pt x="104445" y="1"/>
                </a:cubicBezTo>
                <a:close/>
                <a:moveTo>
                  <a:pt x="105490" y="1"/>
                </a:moveTo>
                <a:cubicBezTo>
                  <a:pt x="105427" y="1"/>
                  <a:pt x="105363" y="64"/>
                  <a:pt x="105363" y="127"/>
                </a:cubicBezTo>
                <a:cubicBezTo>
                  <a:pt x="105363" y="191"/>
                  <a:pt x="105427" y="254"/>
                  <a:pt x="105490" y="254"/>
                </a:cubicBezTo>
                <a:lnTo>
                  <a:pt x="106028" y="254"/>
                </a:lnTo>
                <a:cubicBezTo>
                  <a:pt x="106092" y="254"/>
                  <a:pt x="106155" y="191"/>
                  <a:pt x="106155" y="127"/>
                </a:cubicBezTo>
                <a:cubicBezTo>
                  <a:pt x="106155" y="64"/>
                  <a:pt x="106123" y="1"/>
                  <a:pt x="106028" y="1"/>
                </a:cubicBezTo>
                <a:close/>
                <a:moveTo>
                  <a:pt x="107105" y="1"/>
                </a:moveTo>
                <a:cubicBezTo>
                  <a:pt x="107010" y="1"/>
                  <a:pt x="106947" y="64"/>
                  <a:pt x="106947" y="127"/>
                </a:cubicBezTo>
                <a:cubicBezTo>
                  <a:pt x="106947" y="191"/>
                  <a:pt x="107010" y="254"/>
                  <a:pt x="107105" y="254"/>
                </a:cubicBezTo>
                <a:lnTo>
                  <a:pt x="107643" y="254"/>
                </a:lnTo>
                <a:cubicBezTo>
                  <a:pt x="107707" y="254"/>
                  <a:pt x="107770" y="191"/>
                  <a:pt x="107770" y="127"/>
                </a:cubicBezTo>
                <a:cubicBezTo>
                  <a:pt x="107770" y="64"/>
                  <a:pt x="107707" y="1"/>
                  <a:pt x="107643" y="1"/>
                </a:cubicBezTo>
                <a:close/>
                <a:moveTo>
                  <a:pt x="108688" y="1"/>
                </a:moveTo>
                <a:cubicBezTo>
                  <a:pt x="108625" y="1"/>
                  <a:pt x="108562" y="64"/>
                  <a:pt x="108562" y="127"/>
                </a:cubicBezTo>
                <a:cubicBezTo>
                  <a:pt x="108562" y="191"/>
                  <a:pt x="108625" y="254"/>
                  <a:pt x="108688" y="254"/>
                </a:cubicBezTo>
                <a:lnTo>
                  <a:pt x="109227" y="254"/>
                </a:lnTo>
                <a:cubicBezTo>
                  <a:pt x="109290" y="254"/>
                  <a:pt x="109353" y="191"/>
                  <a:pt x="109353" y="127"/>
                </a:cubicBezTo>
                <a:cubicBezTo>
                  <a:pt x="109353" y="64"/>
                  <a:pt x="109290" y="1"/>
                  <a:pt x="109227" y="1"/>
                </a:cubicBezTo>
                <a:close/>
                <a:moveTo>
                  <a:pt x="110304" y="1"/>
                </a:moveTo>
                <a:cubicBezTo>
                  <a:pt x="110209" y="1"/>
                  <a:pt x="110145" y="64"/>
                  <a:pt x="110145" y="127"/>
                </a:cubicBezTo>
                <a:cubicBezTo>
                  <a:pt x="110145" y="191"/>
                  <a:pt x="110209" y="254"/>
                  <a:pt x="110304" y="254"/>
                </a:cubicBezTo>
                <a:lnTo>
                  <a:pt x="110810" y="254"/>
                </a:lnTo>
                <a:cubicBezTo>
                  <a:pt x="110905" y="254"/>
                  <a:pt x="110969" y="191"/>
                  <a:pt x="110969" y="127"/>
                </a:cubicBezTo>
                <a:cubicBezTo>
                  <a:pt x="110969" y="64"/>
                  <a:pt x="110905" y="1"/>
                  <a:pt x="110810" y="1"/>
                </a:cubicBezTo>
                <a:close/>
                <a:moveTo>
                  <a:pt x="111887" y="1"/>
                </a:moveTo>
                <a:cubicBezTo>
                  <a:pt x="111824" y="1"/>
                  <a:pt x="111760" y="64"/>
                  <a:pt x="111760" y="127"/>
                </a:cubicBezTo>
                <a:cubicBezTo>
                  <a:pt x="111760" y="191"/>
                  <a:pt x="111824" y="254"/>
                  <a:pt x="111887" y="254"/>
                </a:cubicBezTo>
                <a:lnTo>
                  <a:pt x="112425" y="254"/>
                </a:lnTo>
                <a:cubicBezTo>
                  <a:pt x="112489" y="254"/>
                  <a:pt x="112552" y="191"/>
                  <a:pt x="112552" y="127"/>
                </a:cubicBezTo>
                <a:cubicBezTo>
                  <a:pt x="112552" y="64"/>
                  <a:pt x="112489" y="1"/>
                  <a:pt x="112425" y="1"/>
                </a:cubicBezTo>
                <a:close/>
                <a:moveTo>
                  <a:pt x="113470" y="1"/>
                </a:moveTo>
                <a:cubicBezTo>
                  <a:pt x="113407" y="1"/>
                  <a:pt x="113344" y="64"/>
                  <a:pt x="113344" y="127"/>
                </a:cubicBezTo>
                <a:cubicBezTo>
                  <a:pt x="113344" y="191"/>
                  <a:pt x="113407" y="254"/>
                  <a:pt x="113470" y="254"/>
                </a:cubicBezTo>
                <a:lnTo>
                  <a:pt x="114009" y="254"/>
                </a:lnTo>
                <a:cubicBezTo>
                  <a:pt x="114104" y="254"/>
                  <a:pt x="114136" y="191"/>
                  <a:pt x="114167" y="127"/>
                </a:cubicBezTo>
                <a:cubicBezTo>
                  <a:pt x="114167" y="64"/>
                  <a:pt x="114104" y="1"/>
                  <a:pt x="114009" y="1"/>
                </a:cubicBezTo>
                <a:close/>
                <a:moveTo>
                  <a:pt x="115086" y="1"/>
                </a:moveTo>
                <a:cubicBezTo>
                  <a:pt x="115022" y="1"/>
                  <a:pt x="114959" y="64"/>
                  <a:pt x="114959" y="127"/>
                </a:cubicBezTo>
                <a:cubicBezTo>
                  <a:pt x="114959" y="191"/>
                  <a:pt x="115022" y="254"/>
                  <a:pt x="115086" y="254"/>
                </a:cubicBezTo>
                <a:lnTo>
                  <a:pt x="115624" y="254"/>
                </a:lnTo>
                <a:cubicBezTo>
                  <a:pt x="115687" y="254"/>
                  <a:pt x="115751" y="191"/>
                  <a:pt x="115751" y="127"/>
                </a:cubicBezTo>
                <a:cubicBezTo>
                  <a:pt x="115751" y="64"/>
                  <a:pt x="115687" y="1"/>
                  <a:pt x="115624" y="1"/>
                </a:cubicBezTo>
                <a:close/>
                <a:moveTo>
                  <a:pt x="116669" y="1"/>
                </a:moveTo>
                <a:cubicBezTo>
                  <a:pt x="116606" y="1"/>
                  <a:pt x="116542" y="64"/>
                  <a:pt x="116542" y="127"/>
                </a:cubicBezTo>
                <a:cubicBezTo>
                  <a:pt x="116542" y="191"/>
                  <a:pt x="116606" y="254"/>
                  <a:pt x="116669" y="254"/>
                </a:cubicBezTo>
                <a:lnTo>
                  <a:pt x="117207" y="254"/>
                </a:lnTo>
                <a:cubicBezTo>
                  <a:pt x="117271" y="254"/>
                  <a:pt x="117334" y="191"/>
                  <a:pt x="117334" y="127"/>
                </a:cubicBezTo>
                <a:cubicBezTo>
                  <a:pt x="117334" y="64"/>
                  <a:pt x="117271" y="1"/>
                  <a:pt x="117207" y="1"/>
                </a:cubicBezTo>
                <a:close/>
                <a:moveTo>
                  <a:pt x="118284" y="1"/>
                </a:moveTo>
                <a:cubicBezTo>
                  <a:pt x="118189" y="1"/>
                  <a:pt x="118126" y="64"/>
                  <a:pt x="118126" y="127"/>
                </a:cubicBezTo>
                <a:cubicBezTo>
                  <a:pt x="118126" y="191"/>
                  <a:pt x="118189" y="254"/>
                  <a:pt x="118284" y="254"/>
                </a:cubicBezTo>
                <a:lnTo>
                  <a:pt x="118823" y="254"/>
                </a:lnTo>
                <a:cubicBezTo>
                  <a:pt x="118886" y="254"/>
                  <a:pt x="118949" y="191"/>
                  <a:pt x="118949" y="127"/>
                </a:cubicBezTo>
                <a:cubicBezTo>
                  <a:pt x="118949" y="64"/>
                  <a:pt x="118886" y="1"/>
                  <a:pt x="118823" y="1"/>
                </a:cubicBezTo>
                <a:close/>
                <a:moveTo>
                  <a:pt x="119868" y="1"/>
                </a:moveTo>
                <a:cubicBezTo>
                  <a:pt x="119804" y="1"/>
                  <a:pt x="119741" y="64"/>
                  <a:pt x="119741" y="127"/>
                </a:cubicBezTo>
                <a:cubicBezTo>
                  <a:pt x="119741" y="191"/>
                  <a:pt x="119804" y="254"/>
                  <a:pt x="119868" y="254"/>
                </a:cubicBezTo>
                <a:lnTo>
                  <a:pt x="120406" y="254"/>
                </a:lnTo>
                <a:cubicBezTo>
                  <a:pt x="120469" y="254"/>
                  <a:pt x="120533" y="191"/>
                  <a:pt x="120533" y="127"/>
                </a:cubicBezTo>
                <a:cubicBezTo>
                  <a:pt x="120533" y="64"/>
                  <a:pt x="120469" y="1"/>
                  <a:pt x="120406" y="1"/>
                </a:cubicBezTo>
                <a:close/>
                <a:moveTo>
                  <a:pt x="121483" y="1"/>
                </a:moveTo>
                <a:cubicBezTo>
                  <a:pt x="121388" y="1"/>
                  <a:pt x="121324" y="64"/>
                  <a:pt x="121324" y="127"/>
                </a:cubicBezTo>
                <a:cubicBezTo>
                  <a:pt x="121324" y="191"/>
                  <a:pt x="121388" y="254"/>
                  <a:pt x="121483" y="254"/>
                </a:cubicBezTo>
                <a:lnTo>
                  <a:pt x="121989" y="254"/>
                </a:lnTo>
                <a:cubicBezTo>
                  <a:pt x="122084" y="254"/>
                  <a:pt x="122148" y="191"/>
                  <a:pt x="122148" y="127"/>
                </a:cubicBezTo>
                <a:cubicBezTo>
                  <a:pt x="122148" y="64"/>
                  <a:pt x="122084" y="1"/>
                  <a:pt x="121989" y="1"/>
                </a:cubicBezTo>
                <a:close/>
                <a:moveTo>
                  <a:pt x="123066" y="1"/>
                </a:moveTo>
                <a:cubicBezTo>
                  <a:pt x="123003" y="1"/>
                  <a:pt x="122940" y="64"/>
                  <a:pt x="122940" y="127"/>
                </a:cubicBezTo>
                <a:cubicBezTo>
                  <a:pt x="122940" y="191"/>
                  <a:pt x="123003" y="254"/>
                  <a:pt x="123066" y="254"/>
                </a:cubicBezTo>
                <a:lnTo>
                  <a:pt x="123605" y="254"/>
                </a:lnTo>
                <a:cubicBezTo>
                  <a:pt x="123668" y="254"/>
                  <a:pt x="123731" y="191"/>
                  <a:pt x="123731" y="127"/>
                </a:cubicBezTo>
                <a:cubicBezTo>
                  <a:pt x="123731" y="64"/>
                  <a:pt x="123668" y="1"/>
                  <a:pt x="123605" y="1"/>
                </a:cubicBezTo>
                <a:close/>
                <a:moveTo>
                  <a:pt x="124650" y="1"/>
                </a:moveTo>
                <a:cubicBezTo>
                  <a:pt x="124586" y="1"/>
                  <a:pt x="124523" y="64"/>
                  <a:pt x="124523" y="127"/>
                </a:cubicBezTo>
                <a:cubicBezTo>
                  <a:pt x="124523" y="191"/>
                  <a:pt x="124586" y="254"/>
                  <a:pt x="124650" y="254"/>
                </a:cubicBezTo>
                <a:lnTo>
                  <a:pt x="125188" y="254"/>
                </a:lnTo>
                <a:cubicBezTo>
                  <a:pt x="125283" y="254"/>
                  <a:pt x="125315" y="191"/>
                  <a:pt x="125315" y="127"/>
                </a:cubicBezTo>
                <a:cubicBezTo>
                  <a:pt x="125315" y="64"/>
                  <a:pt x="125283" y="1"/>
                  <a:pt x="125188" y="1"/>
                </a:cubicBezTo>
                <a:close/>
                <a:moveTo>
                  <a:pt x="126265" y="1"/>
                </a:moveTo>
                <a:cubicBezTo>
                  <a:pt x="126170" y="1"/>
                  <a:pt x="126106" y="64"/>
                  <a:pt x="126106" y="127"/>
                </a:cubicBezTo>
                <a:cubicBezTo>
                  <a:pt x="126106" y="191"/>
                  <a:pt x="126170" y="254"/>
                  <a:pt x="126265" y="254"/>
                </a:cubicBezTo>
                <a:lnTo>
                  <a:pt x="126771" y="254"/>
                </a:lnTo>
                <a:cubicBezTo>
                  <a:pt x="126866" y="254"/>
                  <a:pt x="126930" y="191"/>
                  <a:pt x="126930" y="127"/>
                </a:cubicBezTo>
                <a:cubicBezTo>
                  <a:pt x="126930" y="64"/>
                  <a:pt x="126866" y="1"/>
                  <a:pt x="126771" y="1"/>
                </a:cubicBezTo>
                <a:close/>
                <a:moveTo>
                  <a:pt x="127848" y="1"/>
                </a:moveTo>
                <a:cubicBezTo>
                  <a:pt x="127785" y="1"/>
                  <a:pt x="127722" y="64"/>
                  <a:pt x="127722" y="127"/>
                </a:cubicBezTo>
                <a:cubicBezTo>
                  <a:pt x="127722" y="191"/>
                  <a:pt x="127785" y="254"/>
                  <a:pt x="127848" y="254"/>
                </a:cubicBezTo>
                <a:lnTo>
                  <a:pt x="128387" y="254"/>
                </a:lnTo>
                <a:cubicBezTo>
                  <a:pt x="128450" y="254"/>
                  <a:pt x="128513" y="191"/>
                  <a:pt x="128513" y="127"/>
                </a:cubicBezTo>
                <a:cubicBezTo>
                  <a:pt x="128513" y="64"/>
                  <a:pt x="128450" y="1"/>
                  <a:pt x="128387" y="1"/>
                </a:cubicBezTo>
                <a:close/>
                <a:moveTo>
                  <a:pt x="129463" y="1"/>
                </a:moveTo>
                <a:cubicBezTo>
                  <a:pt x="129368" y="1"/>
                  <a:pt x="129305" y="64"/>
                  <a:pt x="129305" y="127"/>
                </a:cubicBezTo>
                <a:cubicBezTo>
                  <a:pt x="129305" y="191"/>
                  <a:pt x="129368" y="254"/>
                  <a:pt x="129463" y="254"/>
                </a:cubicBezTo>
                <a:lnTo>
                  <a:pt x="129970" y="254"/>
                </a:lnTo>
                <a:cubicBezTo>
                  <a:pt x="130065" y="254"/>
                  <a:pt x="130128" y="191"/>
                  <a:pt x="130128" y="127"/>
                </a:cubicBezTo>
                <a:cubicBezTo>
                  <a:pt x="130128" y="64"/>
                  <a:pt x="130065" y="1"/>
                  <a:pt x="129970" y="1"/>
                </a:cubicBezTo>
                <a:close/>
                <a:moveTo>
                  <a:pt x="131047" y="1"/>
                </a:moveTo>
                <a:cubicBezTo>
                  <a:pt x="130983" y="1"/>
                  <a:pt x="130920" y="64"/>
                  <a:pt x="130920" y="127"/>
                </a:cubicBezTo>
                <a:cubicBezTo>
                  <a:pt x="130920" y="191"/>
                  <a:pt x="130983" y="254"/>
                  <a:pt x="131047" y="254"/>
                </a:cubicBezTo>
                <a:lnTo>
                  <a:pt x="131585" y="254"/>
                </a:lnTo>
                <a:cubicBezTo>
                  <a:pt x="131649" y="254"/>
                  <a:pt x="131712" y="191"/>
                  <a:pt x="131712" y="127"/>
                </a:cubicBezTo>
                <a:cubicBezTo>
                  <a:pt x="131712" y="64"/>
                  <a:pt x="131649" y="1"/>
                  <a:pt x="131585" y="1"/>
                </a:cubicBezTo>
                <a:close/>
                <a:moveTo>
                  <a:pt x="132630" y="1"/>
                </a:moveTo>
                <a:cubicBezTo>
                  <a:pt x="132567" y="1"/>
                  <a:pt x="132504" y="64"/>
                  <a:pt x="132504" y="127"/>
                </a:cubicBezTo>
                <a:cubicBezTo>
                  <a:pt x="132504" y="191"/>
                  <a:pt x="132567" y="254"/>
                  <a:pt x="132630" y="254"/>
                </a:cubicBezTo>
                <a:lnTo>
                  <a:pt x="133169" y="254"/>
                </a:lnTo>
                <a:cubicBezTo>
                  <a:pt x="133264" y="254"/>
                  <a:pt x="133295" y="191"/>
                  <a:pt x="133327" y="127"/>
                </a:cubicBezTo>
                <a:cubicBezTo>
                  <a:pt x="133327" y="64"/>
                  <a:pt x="133264" y="1"/>
                  <a:pt x="133169" y="1"/>
                </a:cubicBezTo>
                <a:close/>
                <a:moveTo>
                  <a:pt x="134245" y="1"/>
                </a:moveTo>
                <a:cubicBezTo>
                  <a:pt x="134150" y="1"/>
                  <a:pt x="134119" y="64"/>
                  <a:pt x="134119" y="127"/>
                </a:cubicBezTo>
                <a:cubicBezTo>
                  <a:pt x="134119" y="191"/>
                  <a:pt x="134150" y="254"/>
                  <a:pt x="134245" y="254"/>
                </a:cubicBezTo>
                <a:lnTo>
                  <a:pt x="134784" y="254"/>
                </a:lnTo>
                <a:cubicBezTo>
                  <a:pt x="134847" y="254"/>
                  <a:pt x="134910" y="191"/>
                  <a:pt x="134910" y="127"/>
                </a:cubicBezTo>
                <a:cubicBezTo>
                  <a:pt x="134910" y="64"/>
                  <a:pt x="134847" y="1"/>
                  <a:pt x="13478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23"/>
          <p:cNvSpPr txBox="1"/>
          <p:nvPr/>
        </p:nvSpPr>
        <p:spPr>
          <a:xfrm>
            <a:off x="457200" y="1720350"/>
            <a:ext cx="1652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Fine-tuned Model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49" name="Google Shape;1449;p23"/>
          <p:cNvSpPr txBox="1"/>
          <p:nvPr/>
        </p:nvSpPr>
        <p:spPr>
          <a:xfrm>
            <a:off x="457200" y="3849200"/>
            <a:ext cx="1652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Base Model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0" name="Google Shape;1450;p23"/>
          <p:cNvSpPr/>
          <p:nvPr/>
        </p:nvSpPr>
        <p:spPr>
          <a:xfrm>
            <a:off x="1182675" y="2757850"/>
            <a:ext cx="6588600" cy="29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logo of a car company, front view of a blue car</a:t>
            </a:r>
            <a:endParaRPr/>
          </a:p>
        </p:txBody>
      </p:sp>
      <p:pic>
        <p:nvPicPr>
          <p:cNvPr id="1451" name="Google Shape;14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00" y="109590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2" name="Google Shape;14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600" y="109590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3" name="Google Shape;14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700" y="109590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4" name="Google Shape;14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55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5" name="Google Shape;145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86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6" name="Google Shape;145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17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Resultados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2" name="Google Shape;1462;p24"/>
          <p:cNvSpPr/>
          <p:nvPr/>
        </p:nvSpPr>
        <p:spPr>
          <a:xfrm>
            <a:off x="457213" y="2913875"/>
            <a:ext cx="8229571" cy="15850"/>
          </a:xfrm>
          <a:custGeom>
            <a:avLst/>
            <a:gdLst/>
            <a:ahLst/>
            <a:cxnLst/>
            <a:rect l="l" t="t" r="r" b="b"/>
            <a:pathLst>
              <a:path w="134911" h="254" extrusionOk="0">
                <a:moveTo>
                  <a:pt x="127" y="1"/>
                </a:moveTo>
                <a:cubicBezTo>
                  <a:pt x="64" y="1"/>
                  <a:pt x="0" y="64"/>
                  <a:pt x="0" y="127"/>
                </a:cubicBezTo>
                <a:cubicBezTo>
                  <a:pt x="0" y="191"/>
                  <a:pt x="64" y="254"/>
                  <a:pt x="127" y="254"/>
                </a:cubicBezTo>
                <a:lnTo>
                  <a:pt x="665" y="254"/>
                </a:lnTo>
                <a:cubicBezTo>
                  <a:pt x="729" y="254"/>
                  <a:pt x="792" y="191"/>
                  <a:pt x="792" y="127"/>
                </a:cubicBezTo>
                <a:cubicBezTo>
                  <a:pt x="792" y="64"/>
                  <a:pt x="729" y="1"/>
                  <a:pt x="665" y="1"/>
                </a:cubicBezTo>
                <a:close/>
                <a:moveTo>
                  <a:pt x="1710" y="1"/>
                </a:moveTo>
                <a:cubicBezTo>
                  <a:pt x="1647" y="1"/>
                  <a:pt x="1584" y="64"/>
                  <a:pt x="1584" y="127"/>
                </a:cubicBezTo>
                <a:cubicBezTo>
                  <a:pt x="1584" y="191"/>
                  <a:pt x="1647" y="254"/>
                  <a:pt x="1710" y="254"/>
                </a:cubicBezTo>
                <a:lnTo>
                  <a:pt x="2249" y="254"/>
                </a:lnTo>
                <a:cubicBezTo>
                  <a:pt x="2312" y="254"/>
                  <a:pt x="2375" y="191"/>
                  <a:pt x="2375" y="127"/>
                </a:cubicBezTo>
                <a:cubicBezTo>
                  <a:pt x="2375" y="64"/>
                  <a:pt x="2344" y="1"/>
                  <a:pt x="2249" y="1"/>
                </a:cubicBezTo>
                <a:close/>
                <a:moveTo>
                  <a:pt x="3325" y="1"/>
                </a:moveTo>
                <a:cubicBezTo>
                  <a:pt x="3230" y="1"/>
                  <a:pt x="3199" y="64"/>
                  <a:pt x="3199" y="127"/>
                </a:cubicBezTo>
                <a:cubicBezTo>
                  <a:pt x="3199" y="191"/>
                  <a:pt x="3230" y="254"/>
                  <a:pt x="3325" y="254"/>
                </a:cubicBezTo>
                <a:lnTo>
                  <a:pt x="3864" y="254"/>
                </a:lnTo>
                <a:cubicBezTo>
                  <a:pt x="3927" y="254"/>
                  <a:pt x="3990" y="191"/>
                  <a:pt x="3990" y="127"/>
                </a:cubicBezTo>
                <a:cubicBezTo>
                  <a:pt x="3990" y="64"/>
                  <a:pt x="3927" y="1"/>
                  <a:pt x="3864" y="1"/>
                </a:cubicBezTo>
                <a:close/>
                <a:moveTo>
                  <a:pt x="4909" y="1"/>
                </a:moveTo>
                <a:cubicBezTo>
                  <a:pt x="4846" y="1"/>
                  <a:pt x="4782" y="64"/>
                  <a:pt x="4782" y="127"/>
                </a:cubicBezTo>
                <a:cubicBezTo>
                  <a:pt x="4782" y="191"/>
                  <a:pt x="4846" y="254"/>
                  <a:pt x="4909" y="254"/>
                </a:cubicBezTo>
                <a:lnTo>
                  <a:pt x="5447" y="254"/>
                </a:lnTo>
                <a:cubicBezTo>
                  <a:pt x="5511" y="254"/>
                  <a:pt x="5574" y="191"/>
                  <a:pt x="5574" y="127"/>
                </a:cubicBezTo>
                <a:cubicBezTo>
                  <a:pt x="5574" y="64"/>
                  <a:pt x="5511" y="1"/>
                  <a:pt x="5447" y="1"/>
                </a:cubicBezTo>
                <a:close/>
                <a:moveTo>
                  <a:pt x="6524" y="1"/>
                </a:moveTo>
                <a:cubicBezTo>
                  <a:pt x="6429" y="1"/>
                  <a:pt x="6366" y="64"/>
                  <a:pt x="6366" y="127"/>
                </a:cubicBezTo>
                <a:cubicBezTo>
                  <a:pt x="6366" y="191"/>
                  <a:pt x="6429" y="254"/>
                  <a:pt x="6524" y="254"/>
                </a:cubicBezTo>
                <a:lnTo>
                  <a:pt x="7031" y="254"/>
                </a:lnTo>
                <a:cubicBezTo>
                  <a:pt x="7126" y="254"/>
                  <a:pt x="7189" y="191"/>
                  <a:pt x="7189" y="127"/>
                </a:cubicBezTo>
                <a:cubicBezTo>
                  <a:pt x="7189" y="64"/>
                  <a:pt x="7126" y="1"/>
                  <a:pt x="7031" y="1"/>
                </a:cubicBezTo>
                <a:close/>
                <a:moveTo>
                  <a:pt x="8107" y="1"/>
                </a:moveTo>
                <a:cubicBezTo>
                  <a:pt x="8044" y="1"/>
                  <a:pt x="7981" y="64"/>
                  <a:pt x="7981" y="127"/>
                </a:cubicBezTo>
                <a:cubicBezTo>
                  <a:pt x="7981" y="191"/>
                  <a:pt x="8044" y="254"/>
                  <a:pt x="8107" y="254"/>
                </a:cubicBezTo>
                <a:lnTo>
                  <a:pt x="8646" y="254"/>
                </a:lnTo>
                <a:cubicBezTo>
                  <a:pt x="8709" y="254"/>
                  <a:pt x="8773" y="191"/>
                  <a:pt x="8773" y="127"/>
                </a:cubicBezTo>
                <a:cubicBezTo>
                  <a:pt x="8773" y="64"/>
                  <a:pt x="8709" y="1"/>
                  <a:pt x="8646" y="1"/>
                </a:cubicBezTo>
                <a:close/>
                <a:moveTo>
                  <a:pt x="9691" y="1"/>
                </a:moveTo>
                <a:cubicBezTo>
                  <a:pt x="9628" y="1"/>
                  <a:pt x="9564" y="64"/>
                  <a:pt x="9564" y="127"/>
                </a:cubicBezTo>
                <a:cubicBezTo>
                  <a:pt x="9564" y="191"/>
                  <a:pt x="9628" y="254"/>
                  <a:pt x="9691" y="254"/>
                </a:cubicBezTo>
                <a:lnTo>
                  <a:pt x="10229" y="254"/>
                </a:lnTo>
                <a:cubicBezTo>
                  <a:pt x="10324" y="254"/>
                  <a:pt x="10356" y="191"/>
                  <a:pt x="10356" y="127"/>
                </a:cubicBezTo>
                <a:cubicBezTo>
                  <a:pt x="10356" y="64"/>
                  <a:pt x="10324" y="1"/>
                  <a:pt x="10229" y="1"/>
                </a:cubicBezTo>
                <a:close/>
                <a:moveTo>
                  <a:pt x="11306" y="1"/>
                </a:moveTo>
                <a:cubicBezTo>
                  <a:pt x="11243" y="1"/>
                  <a:pt x="11179" y="64"/>
                  <a:pt x="11179" y="127"/>
                </a:cubicBezTo>
                <a:cubicBezTo>
                  <a:pt x="11179" y="191"/>
                  <a:pt x="11243" y="254"/>
                  <a:pt x="11306" y="254"/>
                </a:cubicBezTo>
                <a:lnTo>
                  <a:pt x="11844" y="254"/>
                </a:lnTo>
                <a:cubicBezTo>
                  <a:pt x="11908" y="254"/>
                  <a:pt x="11971" y="191"/>
                  <a:pt x="11971" y="127"/>
                </a:cubicBezTo>
                <a:cubicBezTo>
                  <a:pt x="11971" y="64"/>
                  <a:pt x="11908" y="1"/>
                  <a:pt x="11844" y="1"/>
                </a:cubicBezTo>
                <a:close/>
                <a:moveTo>
                  <a:pt x="12890" y="1"/>
                </a:moveTo>
                <a:cubicBezTo>
                  <a:pt x="12826" y="1"/>
                  <a:pt x="12763" y="64"/>
                  <a:pt x="12763" y="127"/>
                </a:cubicBezTo>
                <a:cubicBezTo>
                  <a:pt x="12763" y="191"/>
                  <a:pt x="12826" y="254"/>
                  <a:pt x="12890" y="254"/>
                </a:cubicBezTo>
                <a:lnTo>
                  <a:pt x="13428" y="254"/>
                </a:lnTo>
                <a:cubicBezTo>
                  <a:pt x="13491" y="254"/>
                  <a:pt x="13555" y="191"/>
                  <a:pt x="13555" y="127"/>
                </a:cubicBezTo>
                <a:cubicBezTo>
                  <a:pt x="13555" y="64"/>
                  <a:pt x="13491" y="1"/>
                  <a:pt x="13428" y="1"/>
                </a:cubicBezTo>
                <a:close/>
                <a:moveTo>
                  <a:pt x="14505" y="1"/>
                </a:moveTo>
                <a:cubicBezTo>
                  <a:pt x="14410" y="1"/>
                  <a:pt x="14346" y="64"/>
                  <a:pt x="14346" y="127"/>
                </a:cubicBezTo>
                <a:cubicBezTo>
                  <a:pt x="14346" y="191"/>
                  <a:pt x="14410" y="254"/>
                  <a:pt x="14505" y="254"/>
                </a:cubicBezTo>
                <a:lnTo>
                  <a:pt x="15011" y="254"/>
                </a:lnTo>
                <a:cubicBezTo>
                  <a:pt x="15106" y="254"/>
                  <a:pt x="15170" y="191"/>
                  <a:pt x="15170" y="127"/>
                </a:cubicBezTo>
                <a:cubicBezTo>
                  <a:pt x="15170" y="64"/>
                  <a:pt x="15106" y="1"/>
                  <a:pt x="15011" y="1"/>
                </a:cubicBezTo>
                <a:close/>
                <a:moveTo>
                  <a:pt x="16088" y="1"/>
                </a:moveTo>
                <a:cubicBezTo>
                  <a:pt x="16025" y="1"/>
                  <a:pt x="15961" y="64"/>
                  <a:pt x="15961" y="127"/>
                </a:cubicBezTo>
                <a:cubicBezTo>
                  <a:pt x="15961" y="191"/>
                  <a:pt x="16025" y="254"/>
                  <a:pt x="16088" y="254"/>
                </a:cubicBezTo>
                <a:lnTo>
                  <a:pt x="16626" y="254"/>
                </a:lnTo>
                <a:cubicBezTo>
                  <a:pt x="16690" y="254"/>
                  <a:pt x="16753" y="191"/>
                  <a:pt x="16753" y="127"/>
                </a:cubicBezTo>
                <a:cubicBezTo>
                  <a:pt x="16753" y="64"/>
                  <a:pt x="16690" y="1"/>
                  <a:pt x="16626" y="1"/>
                </a:cubicBezTo>
                <a:close/>
                <a:moveTo>
                  <a:pt x="17703" y="1"/>
                </a:moveTo>
                <a:cubicBezTo>
                  <a:pt x="17608" y="1"/>
                  <a:pt x="17545" y="64"/>
                  <a:pt x="17545" y="127"/>
                </a:cubicBezTo>
                <a:cubicBezTo>
                  <a:pt x="17545" y="191"/>
                  <a:pt x="17608" y="254"/>
                  <a:pt x="17703" y="254"/>
                </a:cubicBezTo>
                <a:lnTo>
                  <a:pt x="18210" y="254"/>
                </a:lnTo>
                <a:cubicBezTo>
                  <a:pt x="18305" y="254"/>
                  <a:pt x="18368" y="191"/>
                  <a:pt x="18368" y="127"/>
                </a:cubicBezTo>
                <a:cubicBezTo>
                  <a:pt x="18368" y="64"/>
                  <a:pt x="18305" y="1"/>
                  <a:pt x="18210" y="1"/>
                </a:cubicBezTo>
                <a:close/>
                <a:moveTo>
                  <a:pt x="19287" y="1"/>
                </a:moveTo>
                <a:cubicBezTo>
                  <a:pt x="19223" y="1"/>
                  <a:pt x="19160" y="64"/>
                  <a:pt x="19160" y="127"/>
                </a:cubicBezTo>
                <a:cubicBezTo>
                  <a:pt x="19160" y="191"/>
                  <a:pt x="19223" y="254"/>
                  <a:pt x="19287" y="254"/>
                </a:cubicBezTo>
                <a:lnTo>
                  <a:pt x="19825" y="254"/>
                </a:lnTo>
                <a:cubicBezTo>
                  <a:pt x="19888" y="254"/>
                  <a:pt x="19952" y="191"/>
                  <a:pt x="19952" y="127"/>
                </a:cubicBezTo>
                <a:cubicBezTo>
                  <a:pt x="19952" y="64"/>
                  <a:pt x="19888" y="1"/>
                  <a:pt x="19825" y="1"/>
                </a:cubicBezTo>
                <a:close/>
                <a:moveTo>
                  <a:pt x="20870" y="1"/>
                </a:moveTo>
                <a:cubicBezTo>
                  <a:pt x="20807" y="1"/>
                  <a:pt x="20743" y="64"/>
                  <a:pt x="20743" y="127"/>
                </a:cubicBezTo>
                <a:cubicBezTo>
                  <a:pt x="20743" y="191"/>
                  <a:pt x="20807" y="254"/>
                  <a:pt x="20870" y="254"/>
                </a:cubicBezTo>
                <a:lnTo>
                  <a:pt x="21408" y="254"/>
                </a:lnTo>
                <a:cubicBezTo>
                  <a:pt x="21472" y="254"/>
                  <a:pt x="21535" y="191"/>
                  <a:pt x="21535" y="127"/>
                </a:cubicBezTo>
                <a:cubicBezTo>
                  <a:pt x="21535" y="64"/>
                  <a:pt x="21503" y="1"/>
                  <a:pt x="21408" y="1"/>
                </a:cubicBezTo>
                <a:close/>
                <a:moveTo>
                  <a:pt x="22485" y="1"/>
                </a:moveTo>
                <a:cubicBezTo>
                  <a:pt x="22390" y="1"/>
                  <a:pt x="22359" y="64"/>
                  <a:pt x="22359" y="127"/>
                </a:cubicBezTo>
                <a:cubicBezTo>
                  <a:pt x="22359" y="191"/>
                  <a:pt x="22390" y="254"/>
                  <a:pt x="22485" y="254"/>
                </a:cubicBezTo>
                <a:lnTo>
                  <a:pt x="23024" y="254"/>
                </a:lnTo>
                <a:cubicBezTo>
                  <a:pt x="23087" y="254"/>
                  <a:pt x="23150" y="191"/>
                  <a:pt x="23150" y="127"/>
                </a:cubicBezTo>
                <a:cubicBezTo>
                  <a:pt x="23150" y="64"/>
                  <a:pt x="23087" y="1"/>
                  <a:pt x="23024" y="1"/>
                </a:cubicBezTo>
                <a:close/>
                <a:moveTo>
                  <a:pt x="24069" y="1"/>
                </a:moveTo>
                <a:cubicBezTo>
                  <a:pt x="24005" y="1"/>
                  <a:pt x="23942" y="64"/>
                  <a:pt x="23942" y="127"/>
                </a:cubicBezTo>
                <a:cubicBezTo>
                  <a:pt x="23942" y="191"/>
                  <a:pt x="24005" y="254"/>
                  <a:pt x="24069" y="254"/>
                </a:cubicBezTo>
                <a:lnTo>
                  <a:pt x="24607" y="254"/>
                </a:lnTo>
                <a:cubicBezTo>
                  <a:pt x="24670" y="254"/>
                  <a:pt x="24734" y="191"/>
                  <a:pt x="24734" y="127"/>
                </a:cubicBezTo>
                <a:cubicBezTo>
                  <a:pt x="24734" y="64"/>
                  <a:pt x="24670" y="1"/>
                  <a:pt x="24607" y="1"/>
                </a:cubicBezTo>
                <a:close/>
                <a:moveTo>
                  <a:pt x="25684" y="1"/>
                </a:moveTo>
                <a:cubicBezTo>
                  <a:pt x="25589" y="1"/>
                  <a:pt x="25525" y="64"/>
                  <a:pt x="25525" y="127"/>
                </a:cubicBezTo>
                <a:cubicBezTo>
                  <a:pt x="25525" y="191"/>
                  <a:pt x="25589" y="254"/>
                  <a:pt x="25684" y="254"/>
                </a:cubicBezTo>
                <a:lnTo>
                  <a:pt x="26191" y="254"/>
                </a:lnTo>
                <a:cubicBezTo>
                  <a:pt x="26286" y="254"/>
                  <a:pt x="26349" y="191"/>
                  <a:pt x="26349" y="127"/>
                </a:cubicBezTo>
                <a:cubicBezTo>
                  <a:pt x="26349" y="64"/>
                  <a:pt x="26286" y="1"/>
                  <a:pt x="26191" y="1"/>
                </a:cubicBezTo>
                <a:close/>
                <a:moveTo>
                  <a:pt x="27267" y="1"/>
                </a:moveTo>
                <a:cubicBezTo>
                  <a:pt x="27204" y="1"/>
                  <a:pt x="27141" y="64"/>
                  <a:pt x="27141" y="127"/>
                </a:cubicBezTo>
                <a:cubicBezTo>
                  <a:pt x="27141" y="191"/>
                  <a:pt x="27204" y="254"/>
                  <a:pt x="27267" y="254"/>
                </a:cubicBezTo>
                <a:lnTo>
                  <a:pt x="27806" y="254"/>
                </a:lnTo>
                <a:cubicBezTo>
                  <a:pt x="27869" y="254"/>
                  <a:pt x="27932" y="191"/>
                  <a:pt x="27932" y="127"/>
                </a:cubicBezTo>
                <a:cubicBezTo>
                  <a:pt x="27932" y="64"/>
                  <a:pt x="27869" y="1"/>
                  <a:pt x="27806" y="1"/>
                </a:cubicBezTo>
                <a:close/>
                <a:moveTo>
                  <a:pt x="28851" y="1"/>
                </a:moveTo>
                <a:cubicBezTo>
                  <a:pt x="28787" y="1"/>
                  <a:pt x="28724" y="64"/>
                  <a:pt x="28724" y="127"/>
                </a:cubicBezTo>
                <a:cubicBezTo>
                  <a:pt x="28724" y="191"/>
                  <a:pt x="28787" y="254"/>
                  <a:pt x="28851" y="254"/>
                </a:cubicBezTo>
                <a:lnTo>
                  <a:pt x="29389" y="254"/>
                </a:lnTo>
                <a:cubicBezTo>
                  <a:pt x="29484" y="254"/>
                  <a:pt x="29516" y="191"/>
                  <a:pt x="29516" y="127"/>
                </a:cubicBezTo>
                <a:cubicBezTo>
                  <a:pt x="29516" y="64"/>
                  <a:pt x="29484" y="1"/>
                  <a:pt x="29389" y="1"/>
                </a:cubicBezTo>
                <a:close/>
                <a:moveTo>
                  <a:pt x="30466" y="1"/>
                </a:moveTo>
                <a:cubicBezTo>
                  <a:pt x="30403" y="1"/>
                  <a:pt x="30339" y="64"/>
                  <a:pt x="30339" y="127"/>
                </a:cubicBezTo>
                <a:cubicBezTo>
                  <a:pt x="30339" y="191"/>
                  <a:pt x="30403" y="254"/>
                  <a:pt x="30466" y="254"/>
                </a:cubicBezTo>
                <a:lnTo>
                  <a:pt x="31004" y="254"/>
                </a:lnTo>
                <a:cubicBezTo>
                  <a:pt x="31068" y="254"/>
                  <a:pt x="31131" y="191"/>
                  <a:pt x="31131" y="127"/>
                </a:cubicBezTo>
                <a:cubicBezTo>
                  <a:pt x="31131" y="64"/>
                  <a:pt x="31068" y="1"/>
                  <a:pt x="31004" y="1"/>
                </a:cubicBezTo>
                <a:close/>
                <a:moveTo>
                  <a:pt x="32049" y="1"/>
                </a:moveTo>
                <a:cubicBezTo>
                  <a:pt x="31986" y="1"/>
                  <a:pt x="31923" y="64"/>
                  <a:pt x="31923" y="127"/>
                </a:cubicBezTo>
                <a:cubicBezTo>
                  <a:pt x="31923" y="191"/>
                  <a:pt x="31986" y="254"/>
                  <a:pt x="32049" y="254"/>
                </a:cubicBezTo>
                <a:lnTo>
                  <a:pt x="32588" y="254"/>
                </a:lnTo>
                <a:cubicBezTo>
                  <a:pt x="32651" y="254"/>
                  <a:pt x="32714" y="191"/>
                  <a:pt x="32714" y="127"/>
                </a:cubicBezTo>
                <a:cubicBezTo>
                  <a:pt x="32714" y="64"/>
                  <a:pt x="32651" y="1"/>
                  <a:pt x="32588" y="1"/>
                </a:cubicBezTo>
                <a:close/>
                <a:moveTo>
                  <a:pt x="33664" y="1"/>
                </a:moveTo>
                <a:cubicBezTo>
                  <a:pt x="33569" y="1"/>
                  <a:pt x="33506" y="64"/>
                  <a:pt x="33506" y="127"/>
                </a:cubicBezTo>
                <a:cubicBezTo>
                  <a:pt x="33506" y="191"/>
                  <a:pt x="33569" y="254"/>
                  <a:pt x="33664" y="254"/>
                </a:cubicBezTo>
                <a:lnTo>
                  <a:pt x="34171" y="254"/>
                </a:lnTo>
                <a:cubicBezTo>
                  <a:pt x="34266" y="254"/>
                  <a:pt x="34329" y="191"/>
                  <a:pt x="34329" y="127"/>
                </a:cubicBezTo>
                <a:cubicBezTo>
                  <a:pt x="34329" y="64"/>
                  <a:pt x="34266" y="1"/>
                  <a:pt x="34171" y="1"/>
                </a:cubicBezTo>
                <a:close/>
                <a:moveTo>
                  <a:pt x="35248" y="1"/>
                </a:moveTo>
                <a:cubicBezTo>
                  <a:pt x="35185" y="1"/>
                  <a:pt x="35121" y="64"/>
                  <a:pt x="35121" y="127"/>
                </a:cubicBezTo>
                <a:cubicBezTo>
                  <a:pt x="35121" y="191"/>
                  <a:pt x="35185" y="254"/>
                  <a:pt x="35248" y="254"/>
                </a:cubicBezTo>
                <a:lnTo>
                  <a:pt x="35786" y="254"/>
                </a:lnTo>
                <a:cubicBezTo>
                  <a:pt x="35850" y="254"/>
                  <a:pt x="35913" y="191"/>
                  <a:pt x="35913" y="127"/>
                </a:cubicBezTo>
                <a:cubicBezTo>
                  <a:pt x="35913" y="64"/>
                  <a:pt x="35850" y="1"/>
                  <a:pt x="35786" y="1"/>
                </a:cubicBezTo>
                <a:close/>
                <a:moveTo>
                  <a:pt x="36863" y="1"/>
                </a:moveTo>
                <a:cubicBezTo>
                  <a:pt x="36768" y="1"/>
                  <a:pt x="36705" y="64"/>
                  <a:pt x="36705" y="127"/>
                </a:cubicBezTo>
                <a:cubicBezTo>
                  <a:pt x="36705" y="191"/>
                  <a:pt x="36768" y="254"/>
                  <a:pt x="36863" y="254"/>
                </a:cubicBezTo>
                <a:lnTo>
                  <a:pt x="37370" y="254"/>
                </a:lnTo>
                <a:cubicBezTo>
                  <a:pt x="37465" y="254"/>
                  <a:pt x="37528" y="191"/>
                  <a:pt x="37528" y="127"/>
                </a:cubicBezTo>
                <a:cubicBezTo>
                  <a:pt x="37528" y="64"/>
                  <a:pt x="37465" y="1"/>
                  <a:pt x="37370" y="1"/>
                </a:cubicBezTo>
                <a:close/>
                <a:moveTo>
                  <a:pt x="38446" y="1"/>
                </a:moveTo>
                <a:cubicBezTo>
                  <a:pt x="38383" y="1"/>
                  <a:pt x="38320" y="64"/>
                  <a:pt x="38320" y="127"/>
                </a:cubicBezTo>
                <a:cubicBezTo>
                  <a:pt x="38320" y="191"/>
                  <a:pt x="38383" y="254"/>
                  <a:pt x="38446" y="254"/>
                </a:cubicBezTo>
                <a:lnTo>
                  <a:pt x="38985" y="254"/>
                </a:lnTo>
                <a:cubicBezTo>
                  <a:pt x="39048" y="254"/>
                  <a:pt x="39111" y="191"/>
                  <a:pt x="39111" y="127"/>
                </a:cubicBezTo>
                <a:cubicBezTo>
                  <a:pt x="39111" y="64"/>
                  <a:pt x="39048" y="1"/>
                  <a:pt x="38985" y="1"/>
                </a:cubicBezTo>
                <a:close/>
                <a:moveTo>
                  <a:pt x="40030" y="1"/>
                </a:moveTo>
                <a:cubicBezTo>
                  <a:pt x="39967" y="1"/>
                  <a:pt x="39903" y="64"/>
                  <a:pt x="39903" y="127"/>
                </a:cubicBezTo>
                <a:cubicBezTo>
                  <a:pt x="39903" y="191"/>
                  <a:pt x="39967" y="254"/>
                  <a:pt x="40030" y="254"/>
                </a:cubicBezTo>
                <a:lnTo>
                  <a:pt x="40568" y="254"/>
                </a:lnTo>
                <a:cubicBezTo>
                  <a:pt x="40632" y="254"/>
                  <a:pt x="40695" y="191"/>
                  <a:pt x="40695" y="127"/>
                </a:cubicBezTo>
                <a:cubicBezTo>
                  <a:pt x="40695" y="64"/>
                  <a:pt x="40663" y="1"/>
                  <a:pt x="40568" y="1"/>
                </a:cubicBezTo>
                <a:close/>
                <a:moveTo>
                  <a:pt x="41645" y="1"/>
                </a:moveTo>
                <a:cubicBezTo>
                  <a:pt x="41550" y="1"/>
                  <a:pt x="41518" y="64"/>
                  <a:pt x="41518" y="127"/>
                </a:cubicBezTo>
                <a:cubicBezTo>
                  <a:pt x="41518" y="191"/>
                  <a:pt x="41550" y="254"/>
                  <a:pt x="41645" y="254"/>
                </a:cubicBezTo>
                <a:lnTo>
                  <a:pt x="42183" y="254"/>
                </a:lnTo>
                <a:cubicBezTo>
                  <a:pt x="42247" y="254"/>
                  <a:pt x="42310" y="191"/>
                  <a:pt x="42310" y="127"/>
                </a:cubicBezTo>
                <a:cubicBezTo>
                  <a:pt x="42310" y="64"/>
                  <a:pt x="42247" y="1"/>
                  <a:pt x="42183" y="1"/>
                </a:cubicBezTo>
                <a:close/>
                <a:moveTo>
                  <a:pt x="43228" y="1"/>
                </a:moveTo>
                <a:cubicBezTo>
                  <a:pt x="43165" y="1"/>
                  <a:pt x="43102" y="64"/>
                  <a:pt x="43102" y="127"/>
                </a:cubicBezTo>
                <a:cubicBezTo>
                  <a:pt x="43102" y="191"/>
                  <a:pt x="43165" y="254"/>
                  <a:pt x="43228" y="254"/>
                </a:cubicBezTo>
                <a:lnTo>
                  <a:pt x="43767" y="254"/>
                </a:lnTo>
                <a:cubicBezTo>
                  <a:pt x="43830" y="254"/>
                  <a:pt x="43894" y="191"/>
                  <a:pt x="43894" y="127"/>
                </a:cubicBezTo>
                <a:cubicBezTo>
                  <a:pt x="43894" y="64"/>
                  <a:pt x="43830" y="1"/>
                  <a:pt x="43767" y="1"/>
                </a:cubicBezTo>
                <a:close/>
                <a:moveTo>
                  <a:pt x="44844" y="1"/>
                </a:moveTo>
                <a:cubicBezTo>
                  <a:pt x="44749" y="1"/>
                  <a:pt x="44685" y="64"/>
                  <a:pt x="44685" y="127"/>
                </a:cubicBezTo>
                <a:cubicBezTo>
                  <a:pt x="44685" y="191"/>
                  <a:pt x="44749" y="254"/>
                  <a:pt x="44844" y="254"/>
                </a:cubicBezTo>
                <a:lnTo>
                  <a:pt x="45350" y="254"/>
                </a:lnTo>
                <a:cubicBezTo>
                  <a:pt x="45445" y="254"/>
                  <a:pt x="45509" y="191"/>
                  <a:pt x="45509" y="127"/>
                </a:cubicBezTo>
                <a:cubicBezTo>
                  <a:pt x="45509" y="64"/>
                  <a:pt x="45445" y="1"/>
                  <a:pt x="45350" y="1"/>
                </a:cubicBezTo>
                <a:close/>
                <a:moveTo>
                  <a:pt x="46427" y="1"/>
                </a:moveTo>
                <a:cubicBezTo>
                  <a:pt x="46364" y="1"/>
                  <a:pt x="46300" y="64"/>
                  <a:pt x="46300" y="127"/>
                </a:cubicBezTo>
                <a:cubicBezTo>
                  <a:pt x="46300" y="191"/>
                  <a:pt x="46364" y="254"/>
                  <a:pt x="46427" y="254"/>
                </a:cubicBezTo>
                <a:lnTo>
                  <a:pt x="46965" y="254"/>
                </a:lnTo>
                <a:cubicBezTo>
                  <a:pt x="47029" y="254"/>
                  <a:pt x="47092" y="191"/>
                  <a:pt x="47092" y="127"/>
                </a:cubicBezTo>
                <a:cubicBezTo>
                  <a:pt x="47092" y="64"/>
                  <a:pt x="47029" y="1"/>
                  <a:pt x="46965" y="1"/>
                </a:cubicBezTo>
                <a:close/>
                <a:moveTo>
                  <a:pt x="48011" y="1"/>
                </a:moveTo>
                <a:cubicBezTo>
                  <a:pt x="47947" y="1"/>
                  <a:pt x="47884" y="64"/>
                  <a:pt x="47884" y="127"/>
                </a:cubicBezTo>
                <a:cubicBezTo>
                  <a:pt x="47884" y="191"/>
                  <a:pt x="47947" y="254"/>
                  <a:pt x="48011" y="254"/>
                </a:cubicBezTo>
                <a:lnTo>
                  <a:pt x="48549" y="254"/>
                </a:lnTo>
                <a:cubicBezTo>
                  <a:pt x="48644" y="254"/>
                  <a:pt x="48676" y="191"/>
                  <a:pt x="48676" y="127"/>
                </a:cubicBezTo>
                <a:cubicBezTo>
                  <a:pt x="48676" y="64"/>
                  <a:pt x="48644" y="1"/>
                  <a:pt x="48549" y="1"/>
                </a:cubicBezTo>
                <a:close/>
                <a:moveTo>
                  <a:pt x="49626" y="1"/>
                </a:moveTo>
                <a:cubicBezTo>
                  <a:pt x="49562" y="1"/>
                  <a:pt x="49499" y="64"/>
                  <a:pt x="49499" y="127"/>
                </a:cubicBezTo>
                <a:cubicBezTo>
                  <a:pt x="49499" y="191"/>
                  <a:pt x="49562" y="254"/>
                  <a:pt x="49626" y="254"/>
                </a:cubicBezTo>
                <a:lnTo>
                  <a:pt x="50164" y="254"/>
                </a:lnTo>
                <a:cubicBezTo>
                  <a:pt x="50227" y="254"/>
                  <a:pt x="50291" y="191"/>
                  <a:pt x="50291" y="127"/>
                </a:cubicBezTo>
                <a:cubicBezTo>
                  <a:pt x="50291" y="64"/>
                  <a:pt x="50227" y="1"/>
                  <a:pt x="50164" y="1"/>
                </a:cubicBezTo>
                <a:close/>
                <a:moveTo>
                  <a:pt x="51209" y="1"/>
                </a:moveTo>
                <a:cubicBezTo>
                  <a:pt x="51146" y="1"/>
                  <a:pt x="51082" y="64"/>
                  <a:pt x="51082" y="127"/>
                </a:cubicBezTo>
                <a:cubicBezTo>
                  <a:pt x="51082" y="191"/>
                  <a:pt x="51146" y="254"/>
                  <a:pt x="51209" y="254"/>
                </a:cubicBezTo>
                <a:lnTo>
                  <a:pt x="51747" y="254"/>
                </a:lnTo>
                <a:cubicBezTo>
                  <a:pt x="51811" y="254"/>
                  <a:pt x="51874" y="191"/>
                  <a:pt x="51874" y="127"/>
                </a:cubicBezTo>
                <a:cubicBezTo>
                  <a:pt x="51874" y="64"/>
                  <a:pt x="51811" y="1"/>
                  <a:pt x="51747" y="1"/>
                </a:cubicBezTo>
                <a:close/>
                <a:moveTo>
                  <a:pt x="52824" y="1"/>
                </a:moveTo>
                <a:cubicBezTo>
                  <a:pt x="52729" y="1"/>
                  <a:pt x="52666" y="64"/>
                  <a:pt x="52666" y="127"/>
                </a:cubicBezTo>
                <a:cubicBezTo>
                  <a:pt x="52666" y="191"/>
                  <a:pt x="52729" y="254"/>
                  <a:pt x="52824" y="254"/>
                </a:cubicBezTo>
                <a:lnTo>
                  <a:pt x="53331" y="254"/>
                </a:lnTo>
                <a:cubicBezTo>
                  <a:pt x="53426" y="254"/>
                  <a:pt x="53489" y="191"/>
                  <a:pt x="53489" y="127"/>
                </a:cubicBezTo>
                <a:cubicBezTo>
                  <a:pt x="53489" y="64"/>
                  <a:pt x="53426" y="1"/>
                  <a:pt x="53331" y="1"/>
                </a:cubicBezTo>
                <a:close/>
                <a:moveTo>
                  <a:pt x="54408" y="1"/>
                </a:moveTo>
                <a:cubicBezTo>
                  <a:pt x="54344" y="1"/>
                  <a:pt x="54281" y="64"/>
                  <a:pt x="54281" y="127"/>
                </a:cubicBezTo>
                <a:cubicBezTo>
                  <a:pt x="54281" y="191"/>
                  <a:pt x="54344" y="254"/>
                  <a:pt x="54408" y="254"/>
                </a:cubicBezTo>
                <a:lnTo>
                  <a:pt x="54946" y="254"/>
                </a:lnTo>
                <a:cubicBezTo>
                  <a:pt x="55009" y="254"/>
                  <a:pt x="55073" y="191"/>
                  <a:pt x="55073" y="127"/>
                </a:cubicBezTo>
                <a:cubicBezTo>
                  <a:pt x="55073" y="64"/>
                  <a:pt x="55009" y="1"/>
                  <a:pt x="54946" y="1"/>
                </a:cubicBezTo>
                <a:close/>
                <a:moveTo>
                  <a:pt x="56023" y="1"/>
                </a:moveTo>
                <a:cubicBezTo>
                  <a:pt x="55928" y="1"/>
                  <a:pt x="55864" y="64"/>
                  <a:pt x="55864" y="127"/>
                </a:cubicBezTo>
                <a:cubicBezTo>
                  <a:pt x="55864" y="191"/>
                  <a:pt x="55928" y="254"/>
                  <a:pt x="56023" y="254"/>
                </a:cubicBezTo>
                <a:lnTo>
                  <a:pt x="56529" y="254"/>
                </a:lnTo>
                <a:cubicBezTo>
                  <a:pt x="56624" y="254"/>
                  <a:pt x="56656" y="191"/>
                  <a:pt x="56656" y="127"/>
                </a:cubicBezTo>
                <a:cubicBezTo>
                  <a:pt x="56656" y="64"/>
                  <a:pt x="56624" y="1"/>
                  <a:pt x="56529" y="1"/>
                </a:cubicBezTo>
                <a:close/>
                <a:moveTo>
                  <a:pt x="57606" y="1"/>
                </a:moveTo>
                <a:cubicBezTo>
                  <a:pt x="57543" y="1"/>
                  <a:pt x="57480" y="64"/>
                  <a:pt x="57480" y="127"/>
                </a:cubicBezTo>
                <a:cubicBezTo>
                  <a:pt x="57480" y="191"/>
                  <a:pt x="57543" y="254"/>
                  <a:pt x="57606" y="254"/>
                </a:cubicBezTo>
                <a:lnTo>
                  <a:pt x="58145" y="254"/>
                </a:lnTo>
                <a:cubicBezTo>
                  <a:pt x="58208" y="254"/>
                  <a:pt x="58271" y="191"/>
                  <a:pt x="58271" y="127"/>
                </a:cubicBezTo>
                <a:cubicBezTo>
                  <a:pt x="58271" y="64"/>
                  <a:pt x="58208" y="1"/>
                  <a:pt x="58145" y="1"/>
                </a:cubicBezTo>
                <a:close/>
                <a:moveTo>
                  <a:pt x="59190" y="1"/>
                </a:moveTo>
                <a:cubicBezTo>
                  <a:pt x="59126" y="1"/>
                  <a:pt x="59063" y="64"/>
                  <a:pt x="59063" y="127"/>
                </a:cubicBezTo>
                <a:cubicBezTo>
                  <a:pt x="59063" y="191"/>
                  <a:pt x="59126" y="254"/>
                  <a:pt x="59190" y="254"/>
                </a:cubicBezTo>
                <a:lnTo>
                  <a:pt x="59728" y="254"/>
                </a:lnTo>
                <a:cubicBezTo>
                  <a:pt x="59791" y="254"/>
                  <a:pt x="59855" y="191"/>
                  <a:pt x="59855" y="127"/>
                </a:cubicBezTo>
                <a:cubicBezTo>
                  <a:pt x="59855" y="64"/>
                  <a:pt x="59823" y="1"/>
                  <a:pt x="59728" y="1"/>
                </a:cubicBezTo>
                <a:close/>
                <a:moveTo>
                  <a:pt x="60805" y="1"/>
                </a:moveTo>
                <a:cubicBezTo>
                  <a:pt x="60710" y="1"/>
                  <a:pt x="60678" y="64"/>
                  <a:pt x="60678" y="127"/>
                </a:cubicBezTo>
                <a:cubicBezTo>
                  <a:pt x="60678" y="191"/>
                  <a:pt x="60710" y="254"/>
                  <a:pt x="60805" y="254"/>
                </a:cubicBezTo>
                <a:lnTo>
                  <a:pt x="61343" y="254"/>
                </a:lnTo>
                <a:cubicBezTo>
                  <a:pt x="61407" y="254"/>
                  <a:pt x="61470" y="191"/>
                  <a:pt x="61470" y="127"/>
                </a:cubicBezTo>
                <a:cubicBezTo>
                  <a:pt x="61470" y="64"/>
                  <a:pt x="61407" y="1"/>
                  <a:pt x="61343" y="1"/>
                </a:cubicBezTo>
                <a:close/>
                <a:moveTo>
                  <a:pt x="62388" y="1"/>
                </a:moveTo>
                <a:cubicBezTo>
                  <a:pt x="62325" y="1"/>
                  <a:pt x="62262" y="64"/>
                  <a:pt x="62262" y="127"/>
                </a:cubicBezTo>
                <a:cubicBezTo>
                  <a:pt x="62262" y="191"/>
                  <a:pt x="62325" y="254"/>
                  <a:pt x="62388" y="254"/>
                </a:cubicBezTo>
                <a:lnTo>
                  <a:pt x="62927" y="254"/>
                </a:lnTo>
                <a:cubicBezTo>
                  <a:pt x="62990" y="254"/>
                  <a:pt x="63053" y="191"/>
                  <a:pt x="63053" y="127"/>
                </a:cubicBezTo>
                <a:cubicBezTo>
                  <a:pt x="63053" y="64"/>
                  <a:pt x="62990" y="1"/>
                  <a:pt x="62927" y="1"/>
                </a:cubicBezTo>
                <a:close/>
                <a:moveTo>
                  <a:pt x="64003" y="1"/>
                </a:moveTo>
                <a:cubicBezTo>
                  <a:pt x="63908" y="1"/>
                  <a:pt x="63845" y="64"/>
                  <a:pt x="63845" y="127"/>
                </a:cubicBezTo>
                <a:cubicBezTo>
                  <a:pt x="63845" y="191"/>
                  <a:pt x="63908" y="254"/>
                  <a:pt x="64003" y="254"/>
                </a:cubicBezTo>
                <a:lnTo>
                  <a:pt x="64510" y="254"/>
                </a:lnTo>
                <a:cubicBezTo>
                  <a:pt x="64605" y="254"/>
                  <a:pt x="64668" y="191"/>
                  <a:pt x="64668" y="127"/>
                </a:cubicBezTo>
                <a:cubicBezTo>
                  <a:pt x="64668" y="64"/>
                  <a:pt x="64605" y="1"/>
                  <a:pt x="64510" y="1"/>
                </a:cubicBezTo>
                <a:close/>
                <a:moveTo>
                  <a:pt x="65587" y="1"/>
                </a:moveTo>
                <a:cubicBezTo>
                  <a:pt x="65523" y="1"/>
                  <a:pt x="65460" y="64"/>
                  <a:pt x="65460" y="127"/>
                </a:cubicBezTo>
                <a:cubicBezTo>
                  <a:pt x="65460" y="191"/>
                  <a:pt x="65523" y="254"/>
                  <a:pt x="65587" y="254"/>
                </a:cubicBezTo>
                <a:lnTo>
                  <a:pt x="66125" y="254"/>
                </a:lnTo>
                <a:cubicBezTo>
                  <a:pt x="66189" y="254"/>
                  <a:pt x="66252" y="191"/>
                  <a:pt x="66252" y="127"/>
                </a:cubicBezTo>
                <a:cubicBezTo>
                  <a:pt x="66252" y="64"/>
                  <a:pt x="66189" y="1"/>
                  <a:pt x="66125" y="1"/>
                </a:cubicBezTo>
                <a:close/>
                <a:moveTo>
                  <a:pt x="67170" y="1"/>
                </a:moveTo>
                <a:cubicBezTo>
                  <a:pt x="67107" y="1"/>
                  <a:pt x="67044" y="64"/>
                  <a:pt x="67044" y="127"/>
                </a:cubicBezTo>
                <a:cubicBezTo>
                  <a:pt x="67044" y="191"/>
                  <a:pt x="67107" y="254"/>
                  <a:pt x="67170" y="254"/>
                </a:cubicBezTo>
                <a:lnTo>
                  <a:pt x="67709" y="254"/>
                </a:lnTo>
                <a:cubicBezTo>
                  <a:pt x="67804" y="254"/>
                  <a:pt x="67835" y="191"/>
                  <a:pt x="67835" y="127"/>
                </a:cubicBezTo>
                <a:cubicBezTo>
                  <a:pt x="67835" y="64"/>
                  <a:pt x="67804" y="1"/>
                  <a:pt x="67709" y="1"/>
                </a:cubicBezTo>
                <a:close/>
                <a:moveTo>
                  <a:pt x="68785" y="1"/>
                </a:moveTo>
                <a:cubicBezTo>
                  <a:pt x="68722" y="1"/>
                  <a:pt x="68659" y="64"/>
                  <a:pt x="68659" y="127"/>
                </a:cubicBezTo>
                <a:cubicBezTo>
                  <a:pt x="68659" y="191"/>
                  <a:pt x="68722" y="254"/>
                  <a:pt x="68785" y="254"/>
                </a:cubicBezTo>
                <a:lnTo>
                  <a:pt x="69324" y="254"/>
                </a:lnTo>
                <a:cubicBezTo>
                  <a:pt x="69387" y="254"/>
                  <a:pt x="69450" y="191"/>
                  <a:pt x="69450" y="127"/>
                </a:cubicBezTo>
                <a:cubicBezTo>
                  <a:pt x="69450" y="64"/>
                  <a:pt x="69387" y="1"/>
                  <a:pt x="69324" y="1"/>
                </a:cubicBezTo>
                <a:close/>
                <a:moveTo>
                  <a:pt x="70369" y="1"/>
                </a:moveTo>
                <a:cubicBezTo>
                  <a:pt x="70306" y="1"/>
                  <a:pt x="70242" y="64"/>
                  <a:pt x="70242" y="127"/>
                </a:cubicBezTo>
                <a:cubicBezTo>
                  <a:pt x="70242" y="191"/>
                  <a:pt x="70306" y="254"/>
                  <a:pt x="70369" y="254"/>
                </a:cubicBezTo>
                <a:lnTo>
                  <a:pt x="70907" y="254"/>
                </a:lnTo>
                <a:cubicBezTo>
                  <a:pt x="70971" y="254"/>
                  <a:pt x="71034" y="191"/>
                  <a:pt x="71034" y="127"/>
                </a:cubicBezTo>
                <a:cubicBezTo>
                  <a:pt x="71034" y="64"/>
                  <a:pt x="70971" y="1"/>
                  <a:pt x="70907" y="1"/>
                </a:cubicBezTo>
                <a:close/>
                <a:moveTo>
                  <a:pt x="71984" y="1"/>
                </a:moveTo>
                <a:cubicBezTo>
                  <a:pt x="71889" y="1"/>
                  <a:pt x="71826" y="64"/>
                  <a:pt x="71826" y="127"/>
                </a:cubicBezTo>
                <a:cubicBezTo>
                  <a:pt x="71826" y="191"/>
                  <a:pt x="71889" y="254"/>
                  <a:pt x="71984" y="254"/>
                </a:cubicBezTo>
                <a:lnTo>
                  <a:pt x="72491" y="254"/>
                </a:lnTo>
                <a:cubicBezTo>
                  <a:pt x="72586" y="254"/>
                  <a:pt x="72649" y="191"/>
                  <a:pt x="72649" y="127"/>
                </a:cubicBezTo>
                <a:cubicBezTo>
                  <a:pt x="72649" y="64"/>
                  <a:pt x="72586" y="1"/>
                  <a:pt x="72491" y="1"/>
                </a:cubicBezTo>
                <a:close/>
                <a:moveTo>
                  <a:pt x="73567" y="1"/>
                </a:moveTo>
                <a:cubicBezTo>
                  <a:pt x="73504" y="1"/>
                  <a:pt x="73441" y="64"/>
                  <a:pt x="73441" y="127"/>
                </a:cubicBezTo>
                <a:cubicBezTo>
                  <a:pt x="73441" y="191"/>
                  <a:pt x="73504" y="254"/>
                  <a:pt x="73567" y="254"/>
                </a:cubicBezTo>
                <a:lnTo>
                  <a:pt x="74106" y="254"/>
                </a:lnTo>
                <a:cubicBezTo>
                  <a:pt x="74169" y="254"/>
                  <a:pt x="74232" y="191"/>
                  <a:pt x="74232" y="127"/>
                </a:cubicBezTo>
                <a:cubicBezTo>
                  <a:pt x="74232" y="64"/>
                  <a:pt x="74169" y="1"/>
                  <a:pt x="74106" y="1"/>
                </a:cubicBezTo>
                <a:close/>
                <a:moveTo>
                  <a:pt x="75183" y="1"/>
                </a:moveTo>
                <a:cubicBezTo>
                  <a:pt x="75088" y="1"/>
                  <a:pt x="75024" y="64"/>
                  <a:pt x="75024" y="127"/>
                </a:cubicBezTo>
                <a:cubicBezTo>
                  <a:pt x="75024" y="191"/>
                  <a:pt x="75088" y="254"/>
                  <a:pt x="75183" y="254"/>
                </a:cubicBezTo>
                <a:lnTo>
                  <a:pt x="75689" y="254"/>
                </a:lnTo>
                <a:cubicBezTo>
                  <a:pt x="75784" y="254"/>
                  <a:pt x="75816" y="191"/>
                  <a:pt x="75848" y="127"/>
                </a:cubicBezTo>
                <a:cubicBezTo>
                  <a:pt x="75848" y="64"/>
                  <a:pt x="75784" y="1"/>
                  <a:pt x="75689" y="1"/>
                </a:cubicBezTo>
                <a:close/>
                <a:moveTo>
                  <a:pt x="76766" y="1"/>
                </a:moveTo>
                <a:cubicBezTo>
                  <a:pt x="76703" y="1"/>
                  <a:pt x="76639" y="64"/>
                  <a:pt x="76639" y="127"/>
                </a:cubicBezTo>
                <a:cubicBezTo>
                  <a:pt x="76639" y="191"/>
                  <a:pt x="76703" y="254"/>
                  <a:pt x="76766" y="254"/>
                </a:cubicBezTo>
                <a:lnTo>
                  <a:pt x="77304" y="254"/>
                </a:lnTo>
                <a:cubicBezTo>
                  <a:pt x="77368" y="254"/>
                  <a:pt x="77431" y="191"/>
                  <a:pt x="77431" y="127"/>
                </a:cubicBezTo>
                <a:cubicBezTo>
                  <a:pt x="77431" y="64"/>
                  <a:pt x="77368" y="1"/>
                  <a:pt x="77304" y="1"/>
                </a:cubicBezTo>
                <a:close/>
                <a:moveTo>
                  <a:pt x="78349" y="1"/>
                </a:moveTo>
                <a:cubicBezTo>
                  <a:pt x="78286" y="1"/>
                  <a:pt x="78223" y="64"/>
                  <a:pt x="78223" y="127"/>
                </a:cubicBezTo>
                <a:cubicBezTo>
                  <a:pt x="78223" y="191"/>
                  <a:pt x="78286" y="254"/>
                  <a:pt x="78349" y="254"/>
                </a:cubicBezTo>
                <a:lnTo>
                  <a:pt x="78888" y="254"/>
                </a:lnTo>
                <a:cubicBezTo>
                  <a:pt x="78951" y="254"/>
                  <a:pt x="79015" y="191"/>
                  <a:pt x="79015" y="127"/>
                </a:cubicBezTo>
                <a:cubicBezTo>
                  <a:pt x="79015" y="64"/>
                  <a:pt x="78983" y="1"/>
                  <a:pt x="78888" y="1"/>
                </a:cubicBezTo>
                <a:close/>
                <a:moveTo>
                  <a:pt x="79965" y="1"/>
                </a:moveTo>
                <a:cubicBezTo>
                  <a:pt x="79870" y="1"/>
                  <a:pt x="79838" y="64"/>
                  <a:pt x="79838" y="127"/>
                </a:cubicBezTo>
                <a:cubicBezTo>
                  <a:pt x="79838" y="191"/>
                  <a:pt x="79870" y="254"/>
                  <a:pt x="79965" y="254"/>
                </a:cubicBezTo>
                <a:lnTo>
                  <a:pt x="80503" y="254"/>
                </a:lnTo>
                <a:cubicBezTo>
                  <a:pt x="80566" y="254"/>
                  <a:pt x="80630" y="191"/>
                  <a:pt x="80630" y="127"/>
                </a:cubicBezTo>
                <a:cubicBezTo>
                  <a:pt x="80630" y="64"/>
                  <a:pt x="80566" y="1"/>
                  <a:pt x="80503" y="1"/>
                </a:cubicBezTo>
                <a:close/>
                <a:moveTo>
                  <a:pt x="81548" y="1"/>
                </a:moveTo>
                <a:cubicBezTo>
                  <a:pt x="81485" y="1"/>
                  <a:pt x="81421" y="64"/>
                  <a:pt x="81421" y="127"/>
                </a:cubicBezTo>
                <a:cubicBezTo>
                  <a:pt x="81421" y="191"/>
                  <a:pt x="81485" y="254"/>
                  <a:pt x="81548" y="254"/>
                </a:cubicBezTo>
                <a:lnTo>
                  <a:pt x="82086" y="254"/>
                </a:lnTo>
                <a:cubicBezTo>
                  <a:pt x="82150" y="254"/>
                  <a:pt x="82213" y="191"/>
                  <a:pt x="82213" y="127"/>
                </a:cubicBezTo>
                <a:cubicBezTo>
                  <a:pt x="82213" y="64"/>
                  <a:pt x="82150" y="1"/>
                  <a:pt x="82086" y="1"/>
                </a:cubicBezTo>
                <a:close/>
                <a:moveTo>
                  <a:pt x="83163" y="1"/>
                </a:moveTo>
                <a:cubicBezTo>
                  <a:pt x="83068" y="1"/>
                  <a:pt x="83005" y="64"/>
                  <a:pt x="83005" y="127"/>
                </a:cubicBezTo>
                <a:cubicBezTo>
                  <a:pt x="83005" y="191"/>
                  <a:pt x="83068" y="254"/>
                  <a:pt x="83163" y="254"/>
                </a:cubicBezTo>
                <a:lnTo>
                  <a:pt x="83670" y="254"/>
                </a:lnTo>
                <a:cubicBezTo>
                  <a:pt x="83765" y="254"/>
                  <a:pt x="83828" y="191"/>
                  <a:pt x="83797" y="127"/>
                </a:cubicBezTo>
                <a:cubicBezTo>
                  <a:pt x="83797" y="64"/>
                  <a:pt x="83765" y="1"/>
                  <a:pt x="83670" y="1"/>
                </a:cubicBezTo>
                <a:close/>
                <a:moveTo>
                  <a:pt x="84747" y="1"/>
                </a:moveTo>
                <a:cubicBezTo>
                  <a:pt x="84683" y="1"/>
                  <a:pt x="84620" y="64"/>
                  <a:pt x="84620" y="127"/>
                </a:cubicBezTo>
                <a:cubicBezTo>
                  <a:pt x="84620" y="191"/>
                  <a:pt x="84683" y="254"/>
                  <a:pt x="84747" y="254"/>
                </a:cubicBezTo>
                <a:lnTo>
                  <a:pt x="85285" y="254"/>
                </a:lnTo>
                <a:cubicBezTo>
                  <a:pt x="85348" y="254"/>
                  <a:pt x="85412" y="191"/>
                  <a:pt x="85412" y="127"/>
                </a:cubicBezTo>
                <a:cubicBezTo>
                  <a:pt x="85412" y="64"/>
                  <a:pt x="85348" y="1"/>
                  <a:pt x="85285" y="1"/>
                </a:cubicBezTo>
                <a:close/>
                <a:moveTo>
                  <a:pt x="86330" y="1"/>
                </a:moveTo>
                <a:cubicBezTo>
                  <a:pt x="86267" y="1"/>
                  <a:pt x="86203" y="64"/>
                  <a:pt x="86203" y="127"/>
                </a:cubicBezTo>
                <a:cubicBezTo>
                  <a:pt x="86203" y="191"/>
                  <a:pt x="86267" y="254"/>
                  <a:pt x="86330" y="254"/>
                </a:cubicBezTo>
                <a:lnTo>
                  <a:pt x="86868" y="254"/>
                </a:lnTo>
                <a:cubicBezTo>
                  <a:pt x="86963" y="254"/>
                  <a:pt x="86995" y="191"/>
                  <a:pt x="86995" y="127"/>
                </a:cubicBezTo>
                <a:cubicBezTo>
                  <a:pt x="86995" y="64"/>
                  <a:pt x="86963" y="1"/>
                  <a:pt x="86868" y="1"/>
                </a:cubicBezTo>
                <a:close/>
                <a:moveTo>
                  <a:pt x="87945" y="1"/>
                </a:moveTo>
                <a:cubicBezTo>
                  <a:pt x="87850" y="1"/>
                  <a:pt x="87819" y="64"/>
                  <a:pt x="87819" y="127"/>
                </a:cubicBezTo>
                <a:cubicBezTo>
                  <a:pt x="87819" y="191"/>
                  <a:pt x="87850" y="254"/>
                  <a:pt x="87945" y="254"/>
                </a:cubicBezTo>
                <a:lnTo>
                  <a:pt x="88484" y="254"/>
                </a:lnTo>
                <a:cubicBezTo>
                  <a:pt x="88547" y="254"/>
                  <a:pt x="88610" y="191"/>
                  <a:pt x="88610" y="127"/>
                </a:cubicBezTo>
                <a:cubicBezTo>
                  <a:pt x="88610" y="64"/>
                  <a:pt x="88547" y="1"/>
                  <a:pt x="88484" y="1"/>
                </a:cubicBezTo>
                <a:close/>
                <a:moveTo>
                  <a:pt x="89529" y="1"/>
                </a:moveTo>
                <a:cubicBezTo>
                  <a:pt x="89465" y="1"/>
                  <a:pt x="89402" y="64"/>
                  <a:pt x="89402" y="127"/>
                </a:cubicBezTo>
                <a:cubicBezTo>
                  <a:pt x="89402" y="191"/>
                  <a:pt x="89465" y="254"/>
                  <a:pt x="89529" y="254"/>
                </a:cubicBezTo>
                <a:lnTo>
                  <a:pt x="90067" y="254"/>
                </a:lnTo>
                <a:cubicBezTo>
                  <a:pt x="90130" y="254"/>
                  <a:pt x="90194" y="191"/>
                  <a:pt x="90194" y="127"/>
                </a:cubicBezTo>
                <a:cubicBezTo>
                  <a:pt x="90194" y="64"/>
                  <a:pt x="90130" y="1"/>
                  <a:pt x="90067" y="1"/>
                </a:cubicBezTo>
                <a:close/>
                <a:moveTo>
                  <a:pt x="91144" y="1"/>
                </a:moveTo>
                <a:cubicBezTo>
                  <a:pt x="91049" y="1"/>
                  <a:pt x="90985" y="64"/>
                  <a:pt x="90985" y="127"/>
                </a:cubicBezTo>
                <a:cubicBezTo>
                  <a:pt x="90985" y="191"/>
                  <a:pt x="91049" y="254"/>
                  <a:pt x="91144" y="254"/>
                </a:cubicBezTo>
                <a:lnTo>
                  <a:pt x="91650" y="254"/>
                </a:lnTo>
                <a:cubicBezTo>
                  <a:pt x="91745" y="254"/>
                  <a:pt x="91809" y="191"/>
                  <a:pt x="91809" y="127"/>
                </a:cubicBezTo>
                <a:cubicBezTo>
                  <a:pt x="91809" y="64"/>
                  <a:pt x="91745" y="1"/>
                  <a:pt x="91650" y="1"/>
                </a:cubicBezTo>
                <a:close/>
                <a:moveTo>
                  <a:pt x="92727" y="1"/>
                </a:moveTo>
                <a:cubicBezTo>
                  <a:pt x="92664" y="1"/>
                  <a:pt x="92601" y="64"/>
                  <a:pt x="92601" y="127"/>
                </a:cubicBezTo>
                <a:cubicBezTo>
                  <a:pt x="92601" y="191"/>
                  <a:pt x="92664" y="254"/>
                  <a:pt x="92727" y="254"/>
                </a:cubicBezTo>
                <a:lnTo>
                  <a:pt x="93266" y="254"/>
                </a:lnTo>
                <a:cubicBezTo>
                  <a:pt x="93329" y="254"/>
                  <a:pt x="93392" y="191"/>
                  <a:pt x="93392" y="127"/>
                </a:cubicBezTo>
                <a:cubicBezTo>
                  <a:pt x="93392" y="64"/>
                  <a:pt x="93329" y="1"/>
                  <a:pt x="93266" y="1"/>
                </a:cubicBezTo>
                <a:close/>
                <a:moveTo>
                  <a:pt x="94342" y="1"/>
                </a:moveTo>
                <a:cubicBezTo>
                  <a:pt x="94247" y="1"/>
                  <a:pt x="94184" y="64"/>
                  <a:pt x="94184" y="127"/>
                </a:cubicBezTo>
                <a:cubicBezTo>
                  <a:pt x="94184" y="191"/>
                  <a:pt x="94247" y="254"/>
                  <a:pt x="94342" y="254"/>
                </a:cubicBezTo>
                <a:lnTo>
                  <a:pt x="94849" y="254"/>
                </a:lnTo>
                <a:cubicBezTo>
                  <a:pt x="94944" y="254"/>
                  <a:pt x="94976" y="191"/>
                  <a:pt x="95007" y="127"/>
                </a:cubicBezTo>
                <a:cubicBezTo>
                  <a:pt x="95007" y="64"/>
                  <a:pt x="94944" y="1"/>
                  <a:pt x="94849" y="1"/>
                </a:cubicBezTo>
                <a:close/>
                <a:moveTo>
                  <a:pt x="95926" y="1"/>
                </a:moveTo>
                <a:cubicBezTo>
                  <a:pt x="95862" y="1"/>
                  <a:pt x="95799" y="64"/>
                  <a:pt x="95799" y="127"/>
                </a:cubicBezTo>
                <a:cubicBezTo>
                  <a:pt x="95799" y="191"/>
                  <a:pt x="95862" y="254"/>
                  <a:pt x="95926" y="254"/>
                </a:cubicBezTo>
                <a:lnTo>
                  <a:pt x="96464" y="254"/>
                </a:lnTo>
                <a:cubicBezTo>
                  <a:pt x="96528" y="254"/>
                  <a:pt x="96591" y="191"/>
                  <a:pt x="96591" y="127"/>
                </a:cubicBezTo>
                <a:cubicBezTo>
                  <a:pt x="96591" y="64"/>
                  <a:pt x="96528" y="1"/>
                  <a:pt x="96464" y="1"/>
                </a:cubicBezTo>
                <a:close/>
                <a:moveTo>
                  <a:pt x="97509" y="1"/>
                </a:moveTo>
                <a:cubicBezTo>
                  <a:pt x="97446" y="1"/>
                  <a:pt x="97383" y="64"/>
                  <a:pt x="97383" y="127"/>
                </a:cubicBezTo>
                <a:cubicBezTo>
                  <a:pt x="97383" y="191"/>
                  <a:pt x="97446" y="254"/>
                  <a:pt x="97509" y="254"/>
                </a:cubicBezTo>
                <a:lnTo>
                  <a:pt x="98048" y="254"/>
                </a:lnTo>
                <a:cubicBezTo>
                  <a:pt x="98111" y="254"/>
                  <a:pt x="98174" y="191"/>
                  <a:pt x="98174" y="127"/>
                </a:cubicBezTo>
                <a:cubicBezTo>
                  <a:pt x="98174" y="64"/>
                  <a:pt x="98111" y="1"/>
                  <a:pt x="98048" y="1"/>
                </a:cubicBezTo>
                <a:close/>
                <a:moveTo>
                  <a:pt x="99124" y="1"/>
                </a:moveTo>
                <a:cubicBezTo>
                  <a:pt x="99029" y="1"/>
                  <a:pt x="98998" y="64"/>
                  <a:pt x="98998" y="127"/>
                </a:cubicBezTo>
                <a:cubicBezTo>
                  <a:pt x="98998" y="191"/>
                  <a:pt x="99029" y="254"/>
                  <a:pt x="99124" y="254"/>
                </a:cubicBezTo>
                <a:lnTo>
                  <a:pt x="99663" y="254"/>
                </a:lnTo>
                <a:cubicBezTo>
                  <a:pt x="99726" y="254"/>
                  <a:pt x="99789" y="191"/>
                  <a:pt x="99789" y="127"/>
                </a:cubicBezTo>
                <a:cubicBezTo>
                  <a:pt x="99789" y="64"/>
                  <a:pt x="99726" y="1"/>
                  <a:pt x="99663" y="1"/>
                </a:cubicBezTo>
                <a:close/>
                <a:moveTo>
                  <a:pt x="100708" y="1"/>
                </a:moveTo>
                <a:cubicBezTo>
                  <a:pt x="100644" y="1"/>
                  <a:pt x="100581" y="64"/>
                  <a:pt x="100581" y="127"/>
                </a:cubicBezTo>
                <a:cubicBezTo>
                  <a:pt x="100581" y="191"/>
                  <a:pt x="100644" y="254"/>
                  <a:pt x="100708" y="254"/>
                </a:cubicBezTo>
                <a:lnTo>
                  <a:pt x="101246" y="254"/>
                </a:lnTo>
                <a:cubicBezTo>
                  <a:pt x="101310" y="254"/>
                  <a:pt x="101373" y="191"/>
                  <a:pt x="101373" y="127"/>
                </a:cubicBezTo>
                <a:cubicBezTo>
                  <a:pt x="101373" y="64"/>
                  <a:pt x="101310" y="1"/>
                  <a:pt x="101246" y="1"/>
                </a:cubicBezTo>
                <a:close/>
                <a:moveTo>
                  <a:pt x="102323" y="1"/>
                </a:moveTo>
                <a:cubicBezTo>
                  <a:pt x="102228" y="1"/>
                  <a:pt x="102165" y="64"/>
                  <a:pt x="102165" y="127"/>
                </a:cubicBezTo>
                <a:cubicBezTo>
                  <a:pt x="102165" y="191"/>
                  <a:pt x="102228" y="254"/>
                  <a:pt x="102323" y="254"/>
                </a:cubicBezTo>
                <a:lnTo>
                  <a:pt x="102830" y="254"/>
                </a:lnTo>
                <a:cubicBezTo>
                  <a:pt x="102925" y="254"/>
                  <a:pt x="102988" y="191"/>
                  <a:pt x="102988" y="127"/>
                </a:cubicBezTo>
                <a:cubicBezTo>
                  <a:pt x="102988" y="64"/>
                  <a:pt x="102925" y="1"/>
                  <a:pt x="102830" y="1"/>
                </a:cubicBezTo>
                <a:close/>
                <a:moveTo>
                  <a:pt x="103906" y="1"/>
                </a:moveTo>
                <a:cubicBezTo>
                  <a:pt x="103843" y="1"/>
                  <a:pt x="103780" y="64"/>
                  <a:pt x="103780" y="127"/>
                </a:cubicBezTo>
                <a:cubicBezTo>
                  <a:pt x="103780" y="191"/>
                  <a:pt x="103843" y="254"/>
                  <a:pt x="103906" y="254"/>
                </a:cubicBezTo>
                <a:lnTo>
                  <a:pt x="104445" y="254"/>
                </a:lnTo>
                <a:cubicBezTo>
                  <a:pt x="104508" y="254"/>
                  <a:pt x="104571" y="191"/>
                  <a:pt x="104571" y="127"/>
                </a:cubicBezTo>
                <a:cubicBezTo>
                  <a:pt x="104571" y="64"/>
                  <a:pt x="104508" y="1"/>
                  <a:pt x="104445" y="1"/>
                </a:cubicBezTo>
                <a:close/>
                <a:moveTo>
                  <a:pt x="105490" y="1"/>
                </a:moveTo>
                <a:cubicBezTo>
                  <a:pt x="105427" y="1"/>
                  <a:pt x="105363" y="64"/>
                  <a:pt x="105363" y="127"/>
                </a:cubicBezTo>
                <a:cubicBezTo>
                  <a:pt x="105363" y="191"/>
                  <a:pt x="105427" y="254"/>
                  <a:pt x="105490" y="254"/>
                </a:cubicBezTo>
                <a:lnTo>
                  <a:pt x="106028" y="254"/>
                </a:lnTo>
                <a:cubicBezTo>
                  <a:pt x="106092" y="254"/>
                  <a:pt x="106155" y="191"/>
                  <a:pt x="106155" y="127"/>
                </a:cubicBezTo>
                <a:cubicBezTo>
                  <a:pt x="106155" y="64"/>
                  <a:pt x="106123" y="1"/>
                  <a:pt x="106028" y="1"/>
                </a:cubicBezTo>
                <a:close/>
                <a:moveTo>
                  <a:pt x="107105" y="1"/>
                </a:moveTo>
                <a:cubicBezTo>
                  <a:pt x="107010" y="1"/>
                  <a:pt x="106947" y="64"/>
                  <a:pt x="106947" y="127"/>
                </a:cubicBezTo>
                <a:cubicBezTo>
                  <a:pt x="106947" y="191"/>
                  <a:pt x="107010" y="254"/>
                  <a:pt x="107105" y="254"/>
                </a:cubicBezTo>
                <a:lnTo>
                  <a:pt x="107643" y="254"/>
                </a:lnTo>
                <a:cubicBezTo>
                  <a:pt x="107707" y="254"/>
                  <a:pt x="107770" y="191"/>
                  <a:pt x="107770" y="127"/>
                </a:cubicBezTo>
                <a:cubicBezTo>
                  <a:pt x="107770" y="64"/>
                  <a:pt x="107707" y="1"/>
                  <a:pt x="107643" y="1"/>
                </a:cubicBezTo>
                <a:close/>
                <a:moveTo>
                  <a:pt x="108688" y="1"/>
                </a:moveTo>
                <a:cubicBezTo>
                  <a:pt x="108625" y="1"/>
                  <a:pt x="108562" y="64"/>
                  <a:pt x="108562" y="127"/>
                </a:cubicBezTo>
                <a:cubicBezTo>
                  <a:pt x="108562" y="191"/>
                  <a:pt x="108625" y="254"/>
                  <a:pt x="108688" y="254"/>
                </a:cubicBezTo>
                <a:lnTo>
                  <a:pt x="109227" y="254"/>
                </a:lnTo>
                <a:cubicBezTo>
                  <a:pt x="109290" y="254"/>
                  <a:pt x="109353" y="191"/>
                  <a:pt x="109353" y="127"/>
                </a:cubicBezTo>
                <a:cubicBezTo>
                  <a:pt x="109353" y="64"/>
                  <a:pt x="109290" y="1"/>
                  <a:pt x="109227" y="1"/>
                </a:cubicBezTo>
                <a:close/>
                <a:moveTo>
                  <a:pt x="110304" y="1"/>
                </a:moveTo>
                <a:cubicBezTo>
                  <a:pt x="110209" y="1"/>
                  <a:pt x="110145" y="64"/>
                  <a:pt x="110145" y="127"/>
                </a:cubicBezTo>
                <a:cubicBezTo>
                  <a:pt x="110145" y="191"/>
                  <a:pt x="110209" y="254"/>
                  <a:pt x="110304" y="254"/>
                </a:cubicBezTo>
                <a:lnTo>
                  <a:pt x="110810" y="254"/>
                </a:lnTo>
                <a:cubicBezTo>
                  <a:pt x="110905" y="254"/>
                  <a:pt x="110969" y="191"/>
                  <a:pt x="110969" y="127"/>
                </a:cubicBezTo>
                <a:cubicBezTo>
                  <a:pt x="110969" y="64"/>
                  <a:pt x="110905" y="1"/>
                  <a:pt x="110810" y="1"/>
                </a:cubicBezTo>
                <a:close/>
                <a:moveTo>
                  <a:pt x="111887" y="1"/>
                </a:moveTo>
                <a:cubicBezTo>
                  <a:pt x="111824" y="1"/>
                  <a:pt x="111760" y="64"/>
                  <a:pt x="111760" y="127"/>
                </a:cubicBezTo>
                <a:cubicBezTo>
                  <a:pt x="111760" y="191"/>
                  <a:pt x="111824" y="254"/>
                  <a:pt x="111887" y="254"/>
                </a:cubicBezTo>
                <a:lnTo>
                  <a:pt x="112425" y="254"/>
                </a:lnTo>
                <a:cubicBezTo>
                  <a:pt x="112489" y="254"/>
                  <a:pt x="112552" y="191"/>
                  <a:pt x="112552" y="127"/>
                </a:cubicBezTo>
                <a:cubicBezTo>
                  <a:pt x="112552" y="64"/>
                  <a:pt x="112489" y="1"/>
                  <a:pt x="112425" y="1"/>
                </a:cubicBezTo>
                <a:close/>
                <a:moveTo>
                  <a:pt x="113470" y="1"/>
                </a:moveTo>
                <a:cubicBezTo>
                  <a:pt x="113407" y="1"/>
                  <a:pt x="113344" y="64"/>
                  <a:pt x="113344" y="127"/>
                </a:cubicBezTo>
                <a:cubicBezTo>
                  <a:pt x="113344" y="191"/>
                  <a:pt x="113407" y="254"/>
                  <a:pt x="113470" y="254"/>
                </a:cubicBezTo>
                <a:lnTo>
                  <a:pt x="114009" y="254"/>
                </a:lnTo>
                <a:cubicBezTo>
                  <a:pt x="114104" y="254"/>
                  <a:pt x="114136" y="191"/>
                  <a:pt x="114167" y="127"/>
                </a:cubicBezTo>
                <a:cubicBezTo>
                  <a:pt x="114167" y="64"/>
                  <a:pt x="114104" y="1"/>
                  <a:pt x="114009" y="1"/>
                </a:cubicBezTo>
                <a:close/>
                <a:moveTo>
                  <a:pt x="115086" y="1"/>
                </a:moveTo>
                <a:cubicBezTo>
                  <a:pt x="115022" y="1"/>
                  <a:pt x="114959" y="64"/>
                  <a:pt x="114959" y="127"/>
                </a:cubicBezTo>
                <a:cubicBezTo>
                  <a:pt x="114959" y="191"/>
                  <a:pt x="115022" y="254"/>
                  <a:pt x="115086" y="254"/>
                </a:cubicBezTo>
                <a:lnTo>
                  <a:pt x="115624" y="254"/>
                </a:lnTo>
                <a:cubicBezTo>
                  <a:pt x="115687" y="254"/>
                  <a:pt x="115751" y="191"/>
                  <a:pt x="115751" y="127"/>
                </a:cubicBezTo>
                <a:cubicBezTo>
                  <a:pt x="115751" y="64"/>
                  <a:pt x="115687" y="1"/>
                  <a:pt x="115624" y="1"/>
                </a:cubicBezTo>
                <a:close/>
                <a:moveTo>
                  <a:pt x="116669" y="1"/>
                </a:moveTo>
                <a:cubicBezTo>
                  <a:pt x="116606" y="1"/>
                  <a:pt x="116542" y="64"/>
                  <a:pt x="116542" y="127"/>
                </a:cubicBezTo>
                <a:cubicBezTo>
                  <a:pt x="116542" y="191"/>
                  <a:pt x="116606" y="254"/>
                  <a:pt x="116669" y="254"/>
                </a:cubicBezTo>
                <a:lnTo>
                  <a:pt x="117207" y="254"/>
                </a:lnTo>
                <a:cubicBezTo>
                  <a:pt x="117271" y="254"/>
                  <a:pt x="117334" y="191"/>
                  <a:pt x="117334" y="127"/>
                </a:cubicBezTo>
                <a:cubicBezTo>
                  <a:pt x="117334" y="64"/>
                  <a:pt x="117271" y="1"/>
                  <a:pt x="117207" y="1"/>
                </a:cubicBezTo>
                <a:close/>
                <a:moveTo>
                  <a:pt x="118284" y="1"/>
                </a:moveTo>
                <a:cubicBezTo>
                  <a:pt x="118189" y="1"/>
                  <a:pt x="118126" y="64"/>
                  <a:pt x="118126" y="127"/>
                </a:cubicBezTo>
                <a:cubicBezTo>
                  <a:pt x="118126" y="191"/>
                  <a:pt x="118189" y="254"/>
                  <a:pt x="118284" y="254"/>
                </a:cubicBezTo>
                <a:lnTo>
                  <a:pt x="118823" y="254"/>
                </a:lnTo>
                <a:cubicBezTo>
                  <a:pt x="118886" y="254"/>
                  <a:pt x="118949" y="191"/>
                  <a:pt x="118949" y="127"/>
                </a:cubicBezTo>
                <a:cubicBezTo>
                  <a:pt x="118949" y="64"/>
                  <a:pt x="118886" y="1"/>
                  <a:pt x="118823" y="1"/>
                </a:cubicBezTo>
                <a:close/>
                <a:moveTo>
                  <a:pt x="119868" y="1"/>
                </a:moveTo>
                <a:cubicBezTo>
                  <a:pt x="119804" y="1"/>
                  <a:pt x="119741" y="64"/>
                  <a:pt x="119741" y="127"/>
                </a:cubicBezTo>
                <a:cubicBezTo>
                  <a:pt x="119741" y="191"/>
                  <a:pt x="119804" y="254"/>
                  <a:pt x="119868" y="254"/>
                </a:cubicBezTo>
                <a:lnTo>
                  <a:pt x="120406" y="254"/>
                </a:lnTo>
                <a:cubicBezTo>
                  <a:pt x="120469" y="254"/>
                  <a:pt x="120533" y="191"/>
                  <a:pt x="120533" y="127"/>
                </a:cubicBezTo>
                <a:cubicBezTo>
                  <a:pt x="120533" y="64"/>
                  <a:pt x="120469" y="1"/>
                  <a:pt x="120406" y="1"/>
                </a:cubicBezTo>
                <a:close/>
                <a:moveTo>
                  <a:pt x="121483" y="1"/>
                </a:moveTo>
                <a:cubicBezTo>
                  <a:pt x="121388" y="1"/>
                  <a:pt x="121324" y="64"/>
                  <a:pt x="121324" y="127"/>
                </a:cubicBezTo>
                <a:cubicBezTo>
                  <a:pt x="121324" y="191"/>
                  <a:pt x="121388" y="254"/>
                  <a:pt x="121483" y="254"/>
                </a:cubicBezTo>
                <a:lnTo>
                  <a:pt x="121989" y="254"/>
                </a:lnTo>
                <a:cubicBezTo>
                  <a:pt x="122084" y="254"/>
                  <a:pt x="122148" y="191"/>
                  <a:pt x="122148" y="127"/>
                </a:cubicBezTo>
                <a:cubicBezTo>
                  <a:pt x="122148" y="64"/>
                  <a:pt x="122084" y="1"/>
                  <a:pt x="121989" y="1"/>
                </a:cubicBezTo>
                <a:close/>
                <a:moveTo>
                  <a:pt x="123066" y="1"/>
                </a:moveTo>
                <a:cubicBezTo>
                  <a:pt x="123003" y="1"/>
                  <a:pt x="122940" y="64"/>
                  <a:pt x="122940" y="127"/>
                </a:cubicBezTo>
                <a:cubicBezTo>
                  <a:pt x="122940" y="191"/>
                  <a:pt x="123003" y="254"/>
                  <a:pt x="123066" y="254"/>
                </a:cubicBezTo>
                <a:lnTo>
                  <a:pt x="123605" y="254"/>
                </a:lnTo>
                <a:cubicBezTo>
                  <a:pt x="123668" y="254"/>
                  <a:pt x="123731" y="191"/>
                  <a:pt x="123731" y="127"/>
                </a:cubicBezTo>
                <a:cubicBezTo>
                  <a:pt x="123731" y="64"/>
                  <a:pt x="123668" y="1"/>
                  <a:pt x="123605" y="1"/>
                </a:cubicBezTo>
                <a:close/>
                <a:moveTo>
                  <a:pt x="124650" y="1"/>
                </a:moveTo>
                <a:cubicBezTo>
                  <a:pt x="124586" y="1"/>
                  <a:pt x="124523" y="64"/>
                  <a:pt x="124523" y="127"/>
                </a:cubicBezTo>
                <a:cubicBezTo>
                  <a:pt x="124523" y="191"/>
                  <a:pt x="124586" y="254"/>
                  <a:pt x="124650" y="254"/>
                </a:cubicBezTo>
                <a:lnTo>
                  <a:pt x="125188" y="254"/>
                </a:lnTo>
                <a:cubicBezTo>
                  <a:pt x="125283" y="254"/>
                  <a:pt x="125315" y="191"/>
                  <a:pt x="125315" y="127"/>
                </a:cubicBezTo>
                <a:cubicBezTo>
                  <a:pt x="125315" y="64"/>
                  <a:pt x="125283" y="1"/>
                  <a:pt x="125188" y="1"/>
                </a:cubicBezTo>
                <a:close/>
                <a:moveTo>
                  <a:pt x="126265" y="1"/>
                </a:moveTo>
                <a:cubicBezTo>
                  <a:pt x="126170" y="1"/>
                  <a:pt x="126106" y="64"/>
                  <a:pt x="126106" y="127"/>
                </a:cubicBezTo>
                <a:cubicBezTo>
                  <a:pt x="126106" y="191"/>
                  <a:pt x="126170" y="254"/>
                  <a:pt x="126265" y="254"/>
                </a:cubicBezTo>
                <a:lnTo>
                  <a:pt x="126771" y="254"/>
                </a:lnTo>
                <a:cubicBezTo>
                  <a:pt x="126866" y="254"/>
                  <a:pt x="126930" y="191"/>
                  <a:pt x="126930" y="127"/>
                </a:cubicBezTo>
                <a:cubicBezTo>
                  <a:pt x="126930" y="64"/>
                  <a:pt x="126866" y="1"/>
                  <a:pt x="126771" y="1"/>
                </a:cubicBezTo>
                <a:close/>
                <a:moveTo>
                  <a:pt x="127848" y="1"/>
                </a:moveTo>
                <a:cubicBezTo>
                  <a:pt x="127785" y="1"/>
                  <a:pt x="127722" y="64"/>
                  <a:pt x="127722" y="127"/>
                </a:cubicBezTo>
                <a:cubicBezTo>
                  <a:pt x="127722" y="191"/>
                  <a:pt x="127785" y="254"/>
                  <a:pt x="127848" y="254"/>
                </a:cubicBezTo>
                <a:lnTo>
                  <a:pt x="128387" y="254"/>
                </a:lnTo>
                <a:cubicBezTo>
                  <a:pt x="128450" y="254"/>
                  <a:pt x="128513" y="191"/>
                  <a:pt x="128513" y="127"/>
                </a:cubicBezTo>
                <a:cubicBezTo>
                  <a:pt x="128513" y="64"/>
                  <a:pt x="128450" y="1"/>
                  <a:pt x="128387" y="1"/>
                </a:cubicBezTo>
                <a:close/>
                <a:moveTo>
                  <a:pt x="129463" y="1"/>
                </a:moveTo>
                <a:cubicBezTo>
                  <a:pt x="129368" y="1"/>
                  <a:pt x="129305" y="64"/>
                  <a:pt x="129305" y="127"/>
                </a:cubicBezTo>
                <a:cubicBezTo>
                  <a:pt x="129305" y="191"/>
                  <a:pt x="129368" y="254"/>
                  <a:pt x="129463" y="254"/>
                </a:cubicBezTo>
                <a:lnTo>
                  <a:pt x="129970" y="254"/>
                </a:lnTo>
                <a:cubicBezTo>
                  <a:pt x="130065" y="254"/>
                  <a:pt x="130128" y="191"/>
                  <a:pt x="130128" y="127"/>
                </a:cubicBezTo>
                <a:cubicBezTo>
                  <a:pt x="130128" y="64"/>
                  <a:pt x="130065" y="1"/>
                  <a:pt x="129970" y="1"/>
                </a:cubicBezTo>
                <a:close/>
                <a:moveTo>
                  <a:pt x="131047" y="1"/>
                </a:moveTo>
                <a:cubicBezTo>
                  <a:pt x="130983" y="1"/>
                  <a:pt x="130920" y="64"/>
                  <a:pt x="130920" y="127"/>
                </a:cubicBezTo>
                <a:cubicBezTo>
                  <a:pt x="130920" y="191"/>
                  <a:pt x="130983" y="254"/>
                  <a:pt x="131047" y="254"/>
                </a:cubicBezTo>
                <a:lnTo>
                  <a:pt x="131585" y="254"/>
                </a:lnTo>
                <a:cubicBezTo>
                  <a:pt x="131649" y="254"/>
                  <a:pt x="131712" y="191"/>
                  <a:pt x="131712" y="127"/>
                </a:cubicBezTo>
                <a:cubicBezTo>
                  <a:pt x="131712" y="64"/>
                  <a:pt x="131649" y="1"/>
                  <a:pt x="131585" y="1"/>
                </a:cubicBezTo>
                <a:close/>
                <a:moveTo>
                  <a:pt x="132630" y="1"/>
                </a:moveTo>
                <a:cubicBezTo>
                  <a:pt x="132567" y="1"/>
                  <a:pt x="132504" y="64"/>
                  <a:pt x="132504" y="127"/>
                </a:cubicBezTo>
                <a:cubicBezTo>
                  <a:pt x="132504" y="191"/>
                  <a:pt x="132567" y="254"/>
                  <a:pt x="132630" y="254"/>
                </a:cubicBezTo>
                <a:lnTo>
                  <a:pt x="133169" y="254"/>
                </a:lnTo>
                <a:cubicBezTo>
                  <a:pt x="133264" y="254"/>
                  <a:pt x="133295" y="191"/>
                  <a:pt x="133327" y="127"/>
                </a:cubicBezTo>
                <a:cubicBezTo>
                  <a:pt x="133327" y="64"/>
                  <a:pt x="133264" y="1"/>
                  <a:pt x="133169" y="1"/>
                </a:cubicBezTo>
                <a:close/>
                <a:moveTo>
                  <a:pt x="134245" y="1"/>
                </a:moveTo>
                <a:cubicBezTo>
                  <a:pt x="134150" y="1"/>
                  <a:pt x="134119" y="64"/>
                  <a:pt x="134119" y="127"/>
                </a:cubicBezTo>
                <a:cubicBezTo>
                  <a:pt x="134119" y="191"/>
                  <a:pt x="134150" y="254"/>
                  <a:pt x="134245" y="254"/>
                </a:cubicBezTo>
                <a:lnTo>
                  <a:pt x="134784" y="254"/>
                </a:lnTo>
                <a:cubicBezTo>
                  <a:pt x="134847" y="254"/>
                  <a:pt x="134910" y="191"/>
                  <a:pt x="134910" y="127"/>
                </a:cubicBezTo>
                <a:cubicBezTo>
                  <a:pt x="134910" y="64"/>
                  <a:pt x="134847" y="1"/>
                  <a:pt x="13478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24"/>
          <p:cNvSpPr txBox="1"/>
          <p:nvPr/>
        </p:nvSpPr>
        <p:spPr>
          <a:xfrm>
            <a:off x="457200" y="1720350"/>
            <a:ext cx="1652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Fine-tuned Model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4" name="Google Shape;1464;p24"/>
          <p:cNvSpPr txBox="1"/>
          <p:nvPr/>
        </p:nvSpPr>
        <p:spPr>
          <a:xfrm>
            <a:off x="457200" y="3849200"/>
            <a:ext cx="1652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Base Model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5" name="Google Shape;1465;p24"/>
          <p:cNvSpPr/>
          <p:nvPr/>
        </p:nvSpPr>
        <p:spPr>
          <a:xfrm>
            <a:off x="1182675" y="2757850"/>
            <a:ext cx="6588600" cy="29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logo of a parrot</a:t>
            </a:r>
            <a:endParaRPr/>
          </a:p>
        </p:txBody>
      </p:sp>
      <p:pic>
        <p:nvPicPr>
          <p:cNvPr id="1466" name="Google Shape;14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00" y="1112050"/>
            <a:ext cx="1548000" cy="1543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7" name="Google Shape;14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600" y="1107275"/>
            <a:ext cx="1548000" cy="1552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8" name="Google Shape;14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700" y="1107275"/>
            <a:ext cx="1527600" cy="1543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9" name="Google Shape;14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17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70" name="Google Shape;14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86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71" name="Google Shape;147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5500" y="3224750"/>
            <a:ext cx="1548000" cy="1556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5"/>
          <p:cNvSpPr/>
          <p:nvPr/>
        </p:nvSpPr>
        <p:spPr>
          <a:xfrm rot="9263074">
            <a:off x="2372585" y="2443728"/>
            <a:ext cx="254903" cy="253798"/>
          </a:xfrm>
          <a:custGeom>
            <a:avLst/>
            <a:gdLst/>
            <a:ahLst/>
            <a:cxnLst/>
            <a:rect l="l" t="t" r="r" b="b"/>
            <a:pathLst>
              <a:path w="7380" h="7348" extrusionOk="0">
                <a:moveTo>
                  <a:pt x="3706" y="2154"/>
                </a:moveTo>
                <a:cubicBezTo>
                  <a:pt x="4529" y="2154"/>
                  <a:pt x="5195" y="2850"/>
                  <a:pt x="5195" y="3674"/>
                </a:cubicBezTo>
                <a:cubicBezTo>
                  <a:pt x="5195" y="4497"/>
                  <a:pt x="4529" y="5194"/>
                  <a:pt x="3706" y="5194"/>
                </a:cubicBezTo>
                <a:cubicBezTo>
                  <a:pt x="2851" y="5194"/>
                  <a:pt x="2186" y="4497"/>
                  <a:pt x="2186" y="3674"/>
                </a:cubicBezTo>
                <a:cubicBezTo>
                  <a:pt x="2186" y="2850"/>
                  <a:pt x="2851" y="2154"/>
                  <a:pt x="3706" y="2154"/>
                </a:cubicBezTo>
                <a:close/>
                <a:moveTo>
                  <a:pt x="3706" y="0"/>
                </a:moveTo>
                <a:cubicBezTo>
                  <a:pt x="1648" y="0"/>
                  <a:pt x="1" y="1647"/>
                  <a:pt x="1" y="3674"/>
                </a:cubicBezTo>
                <a:cubicBezTo>
                  <a:pt x="1" y="5701"/>
                  <a:pt x="1648" y="7347"/>
                  <a:pt x="3706" y="7347"/>
                </a:cubicBezTo>
                <a:cubicBezTo>
                  <a:pt x="5733" y="7347"/>
                  <a:pt x="7380" y="5701"/>
                  <a:pt x="7380" y="3674"/>
                </a:cubicBezTo>
                <a:cubicBezTo>
                  <a:pt x="7380" y="1647"/>
                  <a:pt x="5733" y="0"/>
                  <a:pt x="370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25"/>
          <p:cNvSpPr/>
          <p:nvPr/>
        </p:nvSpPr>
        <p:spPr>
          <a:xfrm rot="9263074">
            <a:off x="2576874" y="2589598"/>
            <a:ext cx="167414" cy="247235"/>
          </a:xfrm>
          <a:custGeom>
            <a:avLst/>
            <a:gdLst/>
            <a:ahLst/>
            <a:cxnLst/>
            <a:rect l="l" t="t" r="r" b="b"/>
            <a:pathLst>
              <a:path w="4847" h="7158" extrusionOk="0">
                <a:moveTo>
                  <a:pt x="1964" y="0"/>
                </a:moveTo>
                <a:lnTo>
                  <a:pt x="1" y="919"/>
                </a:lnTo>
                <a:lnTo>
                  <a:pt x="2883" y="7157"/>
                </a:lnTo>
                <a:lnTo>
                  <a:pt x="4846" y="6239"/>
                </a:lnTo>
                <a:lnTo>
                  <a:pt x="196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25"/>
          <p:cNvSpPr/>
          <p:nvPr/>
        </p:nvSpPr>
        <p:spPr>
          <a:xfrm rot="-7725029">
            <a:off x="3390977" y="3522189"/>
            <a:ext cx="257086" cy="125831"/>
          </a:xfrm>
          <a:custGeom>
            <a:avLst/>
            <a:gdLst/>
            <a:ahLst/>
            <a:cxnLst/>
            <a:rect l="l" t="t" r="r" b="b"/>
            <a:pathLst>
              <a:path w="7443" h="3643" extrusionOk="0">
                <a:moveTo>
                  <a:pt x="6999" y="1"/>
                </a:moveTo>
                <a:lnTo>
                  <a:pt x="1" y="1521"/>
                </a:lnTo>
                <a:lnTo>
                  <a:pt x="476" y="3643"/>
                </a:lnTo>
                <a:lnTo>
                  <a:pt x="7443" y="2123"/>
                </a:lnTo>
                <a:lnTo>
                  <a:pt x="699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25"/>
          <p:cNvSpPr/>
          <p:nvPr/>
        </p:nvSpPr>
        <p:spPr>
          <a:xfrm>
            <a:off x="2526625" y="2631030"/>
            <a:ext cx="1081149" cy="1045006"/>
          </a:xfrm>
          <a:custGeom>
            <a:avLst/>
            <a:gdLst/>
            <a:ahLst/>
            <a:cxnLst/>
            <a:rect l="l" t="t" r="r" b="b"/>
            <a:pathLst>
              <a:path w="22106" h="22106" extrusionOk="0">
                <a:moveTo>
                  <a:pt x="11053" y="2186"/>
                </a:moveTo>
                <a:cubicBezTo>
                  <a:pt x="15961" y="2186"/>
                  <a:pt x="19920" y="6176"/>
                  <a:pt x="19920" y="11053"/>
                </a:cubicBezTo>
                <a:cubicBezTo>
                  <a:pt x="19920" y="15962"/>
                  <a:pt x="15961" y="19952"/>
                  <a:pt x="11053" y="19952"/>
                </a:cubicBezTo>
                <a:cubicBezTo>
                  <a:pt x="6144" y="19952"/>
                  <a:pt x="2154" y="15962"/>
                  <a:pt x="2154" y="11053"/>
                </a:cubicBezTo>
                <a:cubicBezTo>
                  <a:pt x="2154" y="6176"/>
                  <a:pt x="6144" y="2186"/>
                  <a:pt x="11053" y="2186"/>
                </a:cubicBezTo>
                <a:close/>
                <a:moveTo>
                  <a:pt x="11053" y="1"/>
                </a:moveTo>
                <a:cubicBezTo>
                  <a:pt x="4940" y="1"/>
                  <a:pt x="0" y="4973"/>
                  <a:pt x="0" y="11053"/>
                </a:cubicBezTo>
                <a:cubicBezTo>
                  <a:pt x="0" y="17165"/>
                  <a:pt x="4972" y="22106"/>
                  <a:pt x="11053" y="22106"/>
                </a:cubicBezTo>
                <a:cubicBezTo>
                  <a:pt x="17133" y="22106"/>
                  <a:pt x="22105" y="17165"/>
                  <a:pt x="22105" y="11053"/>
                </a:cubicBezTo>
                <a:cubicBezTo>
                  <a:pt x="22105" y="4973"/>
                  <a:pt x="17133" y="1"/>
                  <a:pt x="1105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25"/>
          <p:cNvSpPr/>
          <p:nvPr/>
        </p:nvSpPr>
        <p:spPr>
          <a:xfrm rot="7253529">
            <a:off x="3481380" y="2567721"/>
            <a:ext cx="656953" cy="450104"/>
          </a:xfrm>
          <a:custGeom>
            <a:avLst/>
            <a:gdLst/>
            <a:ahLst/>
            <a:cxnLst/>
            <a:rect l="l" t="t" r="r" b="b"/>
            <a:pathLst>
              <a:path w="13777" h="9280" extrusionOk="0">
                <a:moveTo>
                  <a:pt x="1077" y="1"/>
                </a:moveTo>
                <a:lnTo>
                  <a:pt x="0" y="1869"/>
                </a:lnTo>
                <a:lnTo>
                  <a:pt x="12700" y="9280"/>
                </a:lnTo>
                <a:lnTo>
                  <a:pt x="13776" y="7411"/>
                </a:lnTo>
                <a:lnTo>
                  <a:pt x="1077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25"/>
          <p:cNvSpPr/>
          <p:nvPr/>
        </p:nvSpPr>
        <p:spPr>
          <a:xfrm>
            <a:off x="4027913" y="1953886"/>
            <a:ext cx="1035909" cy="1052333"/>
          </a:xfrm>
          <a:custGeom>
            <a:avLst/>
            <a:gdLst/>
            <a:ahLst/>
            <a:cxnLst/>
            <a:rect l="l" t="t" r="r" b="b"/>
            <a:pathLst>
              <a:path w="20301" h="20332" extrusionOk="0">
                <a:moveTo>
                  <a:pt x="10135" y="2185"/>
                </a:moveTo>
                <a:cubicBezTo>
                  <a:pt x="14569" y="2185"/>
                  <a:pt x="18147" y="5764"/>
                  <a:pt x="18147" y="10166"/>
                </a:cubicBezTo>
                <a:cubicBezTo>
                  <a:pt x="18147" y="14599"/>
                  <a:pt x="14569" y="18178"/>
                  <a:pt x="10135" y="18178"/>
                </a:cubicBezTo>
                <a:cubicBezTo>
                  <a:pt x="5733" y="18178"/>
                  <a:pt x="2154" y="14599"/>
                  <a:pt x="2154" y="10166"/>
                </a:cubicBezTo>
                <a:cubicBezTo>
                  <a:pt x="2154" y="5764"/>
                  <a:pt x="5733" y="2185"/>
                  <a:pt x="10135" y="2185"/>
                </a:cubicBezTo>
                <a:close/>
                <a:moveTo>
                  <a:pt x="10135" y="0"/>
                </a:moveTo>
                <a:cubicBezTo>
                  <a:pt x="4530" y="0"/>
                  <a:pt x="1" y="4560"/>
                  <a:pt x="1" y="10166"/>
                </a:cubicBezTo>
                <a:cubicBezTo>
                  <a:pt x="1" y="15771"/>
                  <a:pt x="4561" y="20331"/>
                  <a:pt x="10135" y="20331"/>
                </a:cubicBezTo>
                <a:cubicBezTo>
                  <a:pt x="15740" y="20331"/>
                  <a:pt x="20301" y="15771"/>
                  <a:pt x="20301" y="10166"/>
                </a:cubicBezTo>
                <a:cubicBezTo>
                  <a:pt x="20301" y="4560"/>
                  <a:pt x="15740" y="0"/>
                  <a:pt x="1013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25"/>
          <p:cNvSpPr/>
          <p:nvPr/>
        </p:nvSpPr>
        <p:spPr>
          <a:xfrm rot="1146384">
            <a:off x="4857671" y="2816875"/>
            <a:ext cx="868996" cy="313968"/>
          </a:xfrm>
          <a:custGeom>
            <a:avLst/>
            <a:gdLst/>
            <a:ahLst/>
            <a:cxnLst/>
            <a:rect l="l" t="t" r="r" b="b"/>
            <a:pathLst>
              <a:path w="23943" h="9090" extrusionOk="0">
                <a:moveTo>
                  <a:pt x="603" y="0"/>
                </a:moveTo>
                <a:lnTo>
                  <a:pt x="1" y="2091"/>
                </a:lnTo>
                <a:lnTo>
                  <a:pt x="23309" y="9089"/>
                </a:lnTo>
                <a:lnTo>
                  <a:pt x="23943" y="6999"/>
                </a:lnTo>
                <a:lnTo>
                  <a:pt x="60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25"/>
          <p:cNvSpPr/>
          <p:nvPr/>
        </p:nvSpPr>
        <p:spPr>
          <a:xfrm rot="-7725037">
            <a:off x="3579450" y="3577573"/>
            <a:ext cx="255276" cy="253804"/>
          </a:xfrm>
          <a:custGeom>
            <a:avLst/>
            <a:gdLst/>
            <a:ahLst/>
            <a:cxnLst/>
            <a:rect l="l" t="t" r="r" b="b"/>
            <a:pathLst>
              <a:path w="7349" h="7348" extrusionOk="0">
                <a:moveTo>
                  <a:pt x="3674" y="2154"/>
                </a:moveTo>
                <a:cubicBezTo>
                  <a:pt x="4498" y="2154"/>
                  <a:pt x="5195" y="2851"/>
                  <a:pt x="5195" y="3674"/>
                </a:cubicBezTo>
                <a:cubicBezTo>
                  <a:pt x="5195" y="4498"/>
                  <a:pt x="4498" y="5194"/>
                  <a:pt x="3674" y="5194"/>
                </a:cubicBezTo>
                <a:cubicBezTo>
                  <a:pt x="2851" y="5194"/>
                  <a:pt x="2154" y="4498"/>
                  <a:pt x="2154" y="3674"/>
                </a:cubicBezTo>
                <a:cubicBezTo>
                  <a:pt x="2154" y="2851"/>
                  <a:pt x="2851" y="2154"/>
                  <a:pt x="3674" y="2154"/>
                </a:cubicBezTo>
                <a:close/>
                <a:moveTo>
                  <a:pt x="3674" y="1"/>
                </a:moveTo>
                <a:cubicBezTo>
                  <a:pt x="1648" y="1"/>
                  <a:pt x="1" y="1647"/>
                  <a:pt x="1" y="3674"/>
                </a:cubicBezTo>
                <a:cubicBezTo>
                  <a:pt x="1" y="5701"/>
                  <a:pt x="1648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1"/>
                  <a:pt x="367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25"/>
          <p:cNvSpPr/>
          <p:nvPr/>
        </p:nvSpPr>
        <p:spPr>
          <a:xfrm>
            <a:off x="3956596" y="1636717"/>
            <a:ext cx="264749" cy="254456"/>
          </a:xfrm>
          <a:custGeom>
            <a:avLst/>
            <a:gdLst/>
            <a:ahLst/>
            <a:cxnLst/>
            <a:rect l="l" t="t" r="r" b="b"/>
            <a:pathLst>
              <a:path w="7665" h="7367" extrusionOk="0">
                <a:moveTo>
                  <a:pt x="3825" y="2189"/>
                </a:moveTo>
                <a:cubicBezTo>
                  <a:pt x="4599" y="2189"/>
                  <a:pt x="5261" y="2773"/>
                  <a:pt x="5321" y="3587"/>
                </a:cubicBezTo>
                <a:cubicBezTo>
                  <a:pt x="5385" y="4410"/>
                  <a:pt x="4783" y="5139"/>
                  <a:pt x="3928" y="5202"/>
                </a:cubicBezTo>
                <a:cubicBezTo>
                  <a:pt x="3890" y="5205"/>
                  <a:pt x="3852" y="5206"/>
                  <a:pt x="3814" y="5206"/>
                </a:cubicBezTo>
                <a:cubicBezTo>
                  <a:pt x="3039" y="5206"/>
                  <a:pt x="2373" y="4594"/>
                  <a:pt x="2313" y="3808"/>
                </a:cubicBezTo>
                <a:cubicBezTo>
                  <a:pt x="2250" y="2985"/>
                  <a:pt x="2883" y="2257"/>
                  <a:pt x="3706" y="2193"/>
                </a:cubicBezTo>
                <a:cubicBezTo>
                  <a:pt x="3746" y="2190"/>
                  <a:pt x="3786" y="2189"/>
                  <a:pt x="3825" y="2189"/>
                </a:cubicBezTo>
                <a:close/>
                <a:moveTo>
                  <a:pt x="3784" y="1"/>
                </a:moveTo>
                <a:cubicBezTo>
                  <a:pt x="3706" y="1"/>
                  <a:pt x="3627" y="3"/>
                  <a:pt x="3548" y="8"/>
                </a:cubicBezTo>
                <a:cubicBezTo>
                  <a:pt x="1521" y="167"/>
                  <a:pt x="1" y="1940"/>
                  <a:pt x="159" y="3967"/>
                </a:cubicBezTo>
                <a:cubicBezTo>
                  <a:pt x="310" y="5896"/>
                  <a:pt x="1896" y="7367"/>
                  <a:pt x="3797" y="7367"/>
                </a:cubicBezTo>
                <a:cubicBezTo>
                  <a:pt x="3892" y="7367"/>
                  <a:pt x="3989" y="7363"/>
                  <a:pt x="4086" y="7355"/>
                </a:cubicBezTo>
                <a:cubicBezTo>
                  <a:pt x="6113" y="7229"/>
                  <a:pt x="7665" y="5455"/>
                  <a:pt x="7507" y="3428"/>
                </a:cubicBezTo>
                <a:cubicBezTo>
                  <a:pt x="7354" y="1481"/>
                  <a:pt x="5711" y="1"/>
                  <a:pt x="378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25"/>
          <p:cNvSpPr/>
          <p:nvPr/>
        </p:nvSpPr>
        <p:spPr>
          <a:xfrm>
            <a:off x="4095516" y="1832766"/>
            <a:ext cx="181646" cy="245061"/>
          </a:xfrm>
          <a:custGeom>
            <a:avLst/>
            <a:gdLst/>
            <a:ahLst/>
            <a:cxnLst/>
            <a:rect l="l" t="t" r="r" b="b"/>
            <a:pathLst>
              <a:path w="5259" h="7095" extrusionOk="0">
                <a:moveTo>
                  <a:pt x="1901" y="1"/>
                </a:moveTo>
                <a:lnTo>
                  <a:pt x="1" y="1078"/>
                </a:lnTo>
                <a:lnTo>
                  <a:pt x="3358" y="7095"/>
                </a:lnTo>
                <a:lnTo>
                  <a:pt x="5258" y="6018"/>
                </a:lnTo>
                <a:lnTo>
                  <a:pt x="190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25"/>
          <p:cNvSpPr/>
          <p:nvPr/>
        </p:nvSpPr>
        <p:spPr>
          <a:xfrm rot="1653552">
            <a:off x="6734097" y="2736458"/>
            <a:ext cx="289886" cy="254518"/>
          </a:xfrm>
          <a:custGeom>
            <a:avLst/>
            <a:gdLst/>
            <a:ahLst/>
            <a:cxnLst/>
            <a:rect l="l" t="t" r="r" b="b"/>
            <a:pathLst>
              <a:path w="8393" h="7369" extrusionOk="0">
                <a:moveTo>
                  <a:pt x="4183" y="2167"/>
                </a:moveTo>
                <a:cubicBezTo>
                  <a:pt x="4666" y="2167"/>
                  <a:pt x="5150" y="2404"/>
                  <a:pt x="5448" y="2841"/>
                </a:cubicBezTo>
                <a:cubicBezTo>
                  <a:pt x="5923" y="3537"/>
                  <a:pt x="5733" y="4487"/>
                  <a:pt x="5036" y="4962"/>
                </a:cubicBezTo>
                <a:cubicBezTo>
                  <a:pt x="4780" y="5125"/>
                  <a:pt x="4491" y="5202"/>
                  <a:pt x="4204" y="5202"/>
                </a:cubicBezTo>
                <a:cubicBezTo>
                  <a:pt x="3710" y="5202"/>
                  <a:pt x="3226" y="4972"/>
                  <a:pt x="2946" y="4551"/>
                </a:cubicBezTo>
                <a:cubicBezTo>
                  <a:pt x="2471" y="3854"/>
                  <a:pt x="2661" y="2904"/>
                  <a:pt x="3357" y="2429"/>
                </a:cubicBezTo>
                <a:cubicBezTo>
                  <a:pt x="3606" y="2251"/>
                  <a:pt x="3894" y="2167"/>
                  <a:pt x="4183" y="2167"/>
                </a:cubicBezTo>
                <a:close/>
                <a:moveTo>
                  <a:pt x="4170" y="1"/>
                </a:moveTo>
                <a:cubicBezTo>
                  <a:pt x="3467" y="1"/>
                  <a:pt x="2756" y="201"/>
                  <a:pt x="2122" y="624"/>
                </a:cubicBezTo>
                <a:cubicBezTo>
                  <a:pt x="444" y="1764"/>
                  <a:pt x="0" y="4076"/>
                  <a:pt x="1141" y="5754"/>
                </a:cubicBezTo>
                <a:cubicBezTo>
                  <a:pt x="1853" y="6802"/>
                  <a:pt x="3009" y="7369"/>
                  <a:pt x="4186" y="7369"/>
                </a:cubicBezTo>
                <a:cubicBezTo>
                  <a:pt x="4894" y="7369"/>
                  <a:pt x="5609" y="7164"/>
                  <a:pt x="6239" y="6736"/>
                </a:cubicBezTo>
                <a:cubicBezTo>
                  <a:pt x="7949" y="5627"/>
                  <a:pt x="8393" y="3316"/>
                  <a:pt x="7253" y="1637"/>
                </a:cubicBezTo>
                <a:cubicBezTo>
                  <a:pt x="6535" y="581"/>
                  <a:pt x="5365" y="1"/>
                  <a:pt x="4170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25"/>
          <p:cNvSpPr/>
          <p:nvPr/>
        </p:nvSpPr>
        <p:spPr>
          <a:xfrm rot="1653552">
            <a:off x="6418340" y="2803064"/>
            <a:ext cx="319452" cy="478020"/>
          </a:xfrm>
          <a:custGeom>
            <a:avLst/>
            <a:gdLst/>
            <a:ahLst/>
            <a:cxnLst/>
            <a:rect l="l" t="t" r="r" b="b"/>
            <a:pathLst>
              <a:path w="9249" h="13840" extrusionOk="0">
                <a:moveTo>
                  <a:pt x="7411" y="0"/>
                </a:moveTo>
                <a:lnTo>
                  <a:pt x="1" y="12731"/>
                </a:lnTo>
                <a:lnTo>
                  <a:pt x="1869" y="13839"/>
                </a:lnTo>
                <a:lnTo>
                  <a:pt x="9248" y="1140"/>
                </a:lnTo>
                <a:lnTo>
                  <a:pt x="741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25"/>
          <p:cNvSpPr/>
          <p:nvPr/>
        </p:nvSpPr>
        <p:spPr>
          <a:xfrm>
            <a:off x="4225086" y="2232494"/>
            <a:ext cx="641620" cy="450808"/>
          </a:xfrm>
          <a:custGeom>
            <a:avLst/>
            <a:gdLst/>
            <a:ahLst/>
            <a:cxnLst/>
            <a:rect l="l" t="t" r="r" b="b"/>
            <a:pathLst>
              <a:path w="12574" h="8710" extrusionOk="0">
                <a:moveTo>
                  <a:pt x="6493" y="1"/>
                </a:moveTo>
                <a:cubicBezTo>
                  <a:pt x="5163" y="1"/>
                  <a:pt x="3959" y="887"/>
                  <a:pt x="3547" y="2154"/>
                </a:cubicBezTo>
                <a:lnTo>
                  <a:pt x="3294" y="2154"/>
                </a:lnTo>
                <a:cubicBezTo>
                  <a:pt x="1457" y="2154"/>
                  <a:pt x="1" y="3611"/>
                  <a:pt x="1" y="5416"/>
                </a:cubicBezTo>
                <a:cubicBezTo>
                  <a:pt x="1" y="7221"/>
                  <a:pt x="1457" y="8710"/>
                  <a:pt x="3294" y="8710"/>
                </a:cubicBezTo>
                <a:lnTo>
                  <a:pt x="9913" y="8710"/>
                </a:lnTo>
                <a:cubicBezTo>
                  <a:pt x="11370" y="8710"/>
                  <a:pt x="12573" y="7506"/>
                  <a:pt x="12573" y="6049"/>
                </a:cubicBezTo>
                <a:cubicBezTo>
                  <a:pt x="12573" y="4561"/>
                  <a:pt x="11370" y="3389"/>
                  <a:pt x="9913" y="3389"/>
                </a:cubicBezTo>
                <a:lnTo>
                  <a:pt x="9565" y="3389"/>
                </a:lnTo>
                <a:cubicBezTo>
                  <a:pt x="9596" y="3294"/>
                  <a:pt x="9596" y="3199"/>
                  <a:pt x="9596" y="3104"/>
                </a:cubicBezTo>
                <a:cubicBezTo>
                  <a:pt x="9596" y="1394"/>
                  <a:pt x="8203" y="1"/>
                  <a:pt x="649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25"/>
          <p:cNvSpPr txBox="1"/>
          <p:nvPr/>
        </p:nvSpPr>
        <p:spPr>
          <a:xfrm>
            <a:off x="3494975" y="550050"/>
            <a:ext cx="21018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Website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0" name="Google Shape;1490;p25"/>
          <p:cNvSpPr txBox="1"/>
          <p:nvPr/>
        </p:nvSpPr>
        <p:spPr>
          <a:xfrm>
            <a:off x="5093375" y="1711950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Deepnote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1" name="Google Shape;1491;p25"/>
          <p:cNvSpPr txBox="1"/>
          <p:nvPr/>
        </p:nvSpPr>
        <p:spPr>
          <a:xfrm>
            <a:off x="5093375" y="1928202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Proxy entre cliente e modelo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25"/>
          <p:cNvSpPr txBox="1"/>
          <p:nvPr/>
        </p:nvSpPr>
        <p:spPr>
          <a:xfrm>
            <a:off x="6624213" y="35254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Kaggle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3" name="Google Shape;1493;p25"/>
          <p:cNvSpPr txBox="1"/>
          <p:nvPr/>
        </p:nvSpPr>
        <p:spPr>
          <a:xfrm>
            <a:off x="6624213" y="37418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Inferência executada em GPU P100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25"/>
          <p:cNvSpPr txBox="1"/>
          <p:nvPr/>
        </p:nvSpPr>
        <p:spPr>
          <a:xfrm>
            <a:off x="653000" y="3373300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Cliente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5" name="Google Shape;1495;p25"/>
          <p:cNvSpPr txBox="1"/>
          <p:nvPr/>
        </p:nvSpPr>
        <p:spPr>
          <a:xfrm>
            <a:off x="653000" y="3589552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Website em html e css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6" name="Google Shape;1496;p25"/>
          <p:cNvSpPr/>
          <p:nvPr/>
        </p:nvSpPr>
        <p:spPr>
          <a:xfrm>
            <a:off x="5483963" y="2948274"/>
            <a:ext cx="1035909" cy="1052333"/>
          </a:xfrm>
          <a:custGeom>
            <a:avLst/>
            <a:gdLst/>
            <a:ahLst/>
            <a:cxnLst/>
            <a:rect l="l" t="t" r="r" b="b"/>
            <a:pathLst>
              <a:path w="20301" h="20332" extrusionOk="0">
                <a:moveTo>
                  <a:pt x="10135" y="2185"/>
                </a:moveTo>
                <a:cubicBezTo>
                  <a:pt x="14569" y="2185"/>
                  <a:pt x="18147" y="5764"/>
                  <a:pt x="18147" y="10166"/>
                </a:cubicBezTo>
                <a:cubicBezTo>
                  <a:pt x="18147" y="14599"/>
                  <a:pt x="14569" y="18178"/>
                  <a:pt x="10135" y="18178"/>
                </a:cubicBezTo>
                <a:cubicBezTo>
                  <a:pt x="5733" y="18178"/>
                  <a:pt x="2154" y="14599"/>
                  <a:pt x="2154" y="10166"/>
                </a:cubicBezTo>
                <a:cubicBezTo>
                  <a:pt x="2154" y="5764"/>
                  <a:pt x="5733" y="2185"/>
                  <a:pt x="10135" y="2185"/>
                </a:cubicBezTo>
                <a:close/>
                <a:moveTo>
                  <a:pt x="10135" y="0"/>
                </a:moveTo>
                <a:cubicBezTo>
                  <a:pt x="4530" y="0"/>
                  <a:pt x="1" y="4560"/>
                  <a:pt x="1" y="10166"/>
                </a:cubicBezTo>
                <a:cubicBezTo>
                  <a:pt x="1" y="15771"/>
                  <a:pt x="4561" y="20331"/>
                  <a:pt x="10135" y="20331"/>
                </a:cubicBezTo>
                <a:cubicBezTo>
                  <a:pt x="15740" y="20331"/>
                  <a:pt x="20301" y="15771"/>
                  <a:pt x="20301" y="10166"/>
                </a:cubicBezTo>
                <a:cubicBezTo>
                  <a:pt x="20301" y="4560"/>
                  <a:pt x="15740" y="0"/>
                  <a:pt x="1013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25"/>
          <p:cNvSpPr/>
          <p:nvPr/>
        </p:nvSpPr>
        <p:spPr>
          <a:xfrm>
            <a:off x="2802969" y="2927775"/>
            <a:ext cx="513396" cy="354496"/>
          </a:xfrm>
          <a:custGeom>
            <a:avLst/>
            <a:gdLst/>
            <a:ahLst/>
            <a:cxnLst/>
            <a:rect l="l" t="t" r="r" b="b"/>
            <a:pathLst>
              <a:path w="43197" h="24925" extrusionOk="0">
                <a:moveTo>
                  <a:pt x="1520" y="1"/>
                </a:moveTo>
                <a:cubicBezTo>
                  <a:pt x="697" y="1"/>
                  <a:pt x="0" y="666"/>
                  <a:pt x="0" y="1489"/>
                </a:cubicBezTo>
                <a:lnTo>
                  <a:pt x="0" y="24924"/>
                </a:lnTo>
                <a:lnTo>
                  <a:pt x="43197" y="24924"/>
                </a:lnTo>
                <a:lnTo>
                  <a:pt x="43197" y="1457"/>
                </a:lnTo>
                <a:cubicBezTo>
                  <a:pt x="43197" y="666"/>
                  <a:pt x="42532" y="1"/>
                  <a:pt x="417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25"/>
          <p:cNvSpPr/>
          <p:nvPr/>
        </p:nvSpPr>
        <p:spPr>
          <a:xfrm>
            <a:off x="2702100" y="3281270"/>
            <a:ext cx="730203" cy="97310"/>
          </a:xfrm>
          <a:custGeom>
            <a:avLst/>
            <a:gdLst/>
            <a:ahLst/>
            <a:cxnLst/>
            <a:rect l="l" t="t" r="r" b="b"/>
            <a:pathLst>
              <a:path w="61439" h="6842" extrusionOk="0">
                <a:moveTo>
                  <a:pt x="52065" y="1"/>
                </a:moveTo>
                <a:lnTo>
                  <a:pt x="8456" y="64"/>
                </a:lnTo>
                <a:lnTo>
                  <a:pt x="444" y="2788"/>
                </a:lnTo>
                <a:cubicBezTo>
                  <a:pt x="1" y="3674"/>
                  <a:pt x="349" y="6841"/>
                  <a:pt x="1584" y="6841"/>
                </a:cubicBezTo>
                <a:lnTo>
                  <a:pt x="58494" y="6841"/>
                </a:lnTo>
                <a:cubicBezTo>
                  <a:pt x="59697" y="6841"/>
                  <a:pt x="61439" y="3294"/>
                  <a:pt x="59982" y="2503"/>
                </a:cubicBezTo>
                <a:lnTo>
                  <a:pt x="52065" y="1"/>
                </a:lnTo>
                <a:close/>
              </a:path>
            </a:pathLst>
          </a:custGeom>
          <a:solidFill>
            <a:srgbClr val="DD88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25"/>
          <p:cNvSpPr/>
          <p:nvPr/>
        </p:nvSpPr>
        <p:spPr>
          <a:xfrm>
            <a:off x="2702100" y="3282180"/>
            <a:ext cx="721550" cy="52253"/>
          </a:xfrm>
          <a:custGeom>
            <a:avLst/>
            <a:gdLst/>
            <a:ahLst/>
            <a:cxnLst/>
            <a:rect l="l" t="t" r="r" b="b"/>
            <a:pathLst>
              <a:path w="60711" h="3674" extrusionOk="0">
                <a:moveTo>
                  <a:pt x="8456" y="0"/>
                </a:moveTo>
                <a:lnTo>
                  <a:pt x="444" y="2724"/>
                </a:lnTo>
                <a:cubicBezTo>
                  <a:pt x="1" y="3547"/>
                  <a:pt x="349" y="3674"/>
                  <a:pt x="1584" y="3674"/>
                </a:cubicBezTo>
                <a:lnTo>
                  <a:pt x="58494" y="3674"/>
                </a:lnTo>
                <a:cubicBezTo>
                  <a:pt x="59697" y="3674"/>
                  <a:pt x="60710" y="3515"/>
                  <a:pt x="59824" y="2724"/>
                </a:cubicBezTo>
                <a:lnTo>
                  <a:pt x="51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00" name="Google Shape;1500;p25"/>
          <p:cNvSpPr/>
          <p:nvPr/>
        </p:nvSpPr>
        <p:spPr>
          <a:xfrm>
            <a:off x="2956138" y="3297480"/>
            <a:ext cx="210032" cy="24335"/>
          </a:xfrm>
          <a:custGeom>
            <a:avLst/>
            <a:gdLst/>
            <a:ahLst/>
            <a:cxnLst/>
            <a:rect l="l" t="t" r="r" b="b"/>
            <a:pathLst>
              <a:path w="17672" h="1711" extrusionOk="0">
                <a:moveTo>
                  <a:pt x="1552" y="1"/>
                </a:moveTo>
                <a:cubicBezTo>
                  <a:pt x="1267" y="1"/>
                  <a:pt x="1046" y="96"/>
                  <a:pt x="950" y="223"/>
                </a:cubicBezTo>
                <a:lnTo>
                  <a:pt x="127" y="1299"/>
                </a:lnTo>
                <a:cubicBezTo>
                  <a:pt x="0" y="1489"/>
                  <a:pt x="317" y="1711"/>
                  <a:pt x="760" y="1711"/>
                </a:cubicBezTo>
                <a:lnTo>
                  <a:pt x="16912" y="1711"/>
                </a:lnTo>
                <a:cubicBezTo>
                  <a:pt x="17355" y="1711"/>
                  <a:pt x="17672" y="1489"/>
                  <a:pt x="17513" y="1299"/>
                </a:cubicBezTo>
                <a:lnTo>
                  <a:pt x="16722" y="223"/>
                </a:lnTo>
                <a:cubicBezTo>
                  <a:pt x="16627" y="96"/>
                  <a:pt x="16373" y="1"/>
                  <a:pt x="160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25"/>
          <p:cNvSpPr/>
          <p:nvPr/>
        </p:nvSpPr>
        <p:spPr>
          <a:xfrm>
            <a:off x="2831561" y="2956598"/>
            <a:ext cx="459581" cy="323861"/>
          </a:xfrm>
          <a:custGeom>
            <a:avLst/>
            <a:gdLst/>
            <a:ahLst/>
            <a:cxnLst/>
            <a:rect l="l" t="t" r="r" b="b"/>
            <a:pathLst>
              <a:path w="38669" h="22771" extrusionOk="0">
                <a:moveTo>
                  <a:pt x="1679" y="0"/>
                </a:moveTo>
                <a:cubicBezTo>
                  <a:pt x="761" y="0"/>
                  <a:pt x="1" y="761"/>
                  <a:pt x="1" y="1679"/>
                </a:cubicBezTo>
                <a:lnTo>
                  <a:pt x="1" y="22770"/>
                </a:lnTo>
                <a:lnTo>
                  <a:pt x="38669" y="22770"/>
                </a:lnTo>
                <a:lnTo>
                  <a:pt x="38669" y="1679"/>
                </a:lnTo>
                <a:cubicBezTo>
                  <a:pt x="38669" y="761"/>
                  <a:pt x="37909" y="0"/>
                  <a:pt x="3699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1502" name="Google Shape;15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3124200"/>
            <a:ext cx="641626" cy="6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6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Website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508" name="Google Shape;1508;p26"/>
          <p:cNvGrpSpPr/>
          <p:nvPr/>
        </p:nvGrpSpPr>
        <p:grpSpPr>
          <a:xfrm>
            <a:off x="952013" y="1203225"/>
            <a:ext cx="7254300" cy="3454500"/>
            <a:chOff x="952013" y="1203225"/>
            <a:chExt cx="7254300" cy="3454500"/>
          </a:xfrm>
        </p:grpSpPr>
        <p:pic>
          <p:nvPicPr>
            <p:cNvPr id="1509" name="Google Shape;150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2013" y="1203225"/>
              <a:ext cx="7254300" cy="3454500"/>
            </a:xfrm>
            <a:prstGeom prst="roundRect">
              <a:avLst>
                <a:gd name="adj" fmla="val 8401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10" name="Google Shape;151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47700" y="1511823"/>
              <a:ext cx="2221500" cy="2227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27"/>
          <p:cNvGrpSpPr/>
          <p:nvPr/>
        </p:nvGrpSpPr>
        <p:grpSpPr>
          <a:xfrm>
            <a:off x="5212724" y="1742854"/>
            <a:ext cx="2699237" cy="1921090"/>
            <a:chOff x="6629549" y="3341179"/>
            <a:chExt cx="2699237" cy="1921090"/>
          </a:xfrm>
        </p:grpSpPr>
        <p:sp>
          <p:nvSpPr>
            <p:cNvPr id="1516" name="Google Shape;1516;p27"/>
            <p:cNvSpPr/>
            <p:nvPr/>
          </p:nvSpPr>
          <p:spPr>
            <a:xfrm>
              <a:off x="6691661" y="3341193"/>
              <a:ext cx="2637078" cy="1900853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7"/>
            <p:cNvSpPr/>
            <p:nvPr/>
          </p:nvSpPr>
          <p:spPr>
            <a:xfrm>
              <a:off x="6936047" y="3602578"/>
              <a:ext cx="1235784" cy="1263670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7"/>
            <p:cNvSpPr/>
            <p:nvPr/>
          </p:nvSpPr>
          <p:spPr>
            <a:xfrm>
              <a:off x="6936047" y="3602578"/>
              <a:ext cx="1235784" cy="1263670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7"/>
            <p:cNvSpPr/>
            <p:nvPr/>
          </p:nvSpPr>
          <p:spPr>
            <a:xfrm>
              <a:off x="6936047" y="3684578"/>
              <a:ext cx="1235784" cy="1181672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7"/>
            <p:cNvSpPr/>
            <p:nvPr/>
          </p:nvSpPr>
          <p:spPr>
            <a:xfrm>
              <a:off x="8461018" y="3794368"/>
              <a:ext cx="597087" cy="24809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7"/>
            <p:cNvSpPr/>
            <p:nvPr/>
          </p:nvSpPr>
          <p:spPr>
            <a:xfrm>
              <a:off x="8461018" y="3851607"/>
              <a:ext cx="578529" cy="24809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7"/>
            <p:cNvSpPr/>
            <p:nvPr/>
          </p:nvSpPr>
          <p:spPr>
            <a:xfrm>
              <a:off x="8461018" y="3907283"/>
              <a:ext cx="527494" cy="24809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7"/>
            <p:cNvSpPr/>
            <p:nvPr/>
          </p:nvSpPr>
          <p:spPr>
            <a:xfrm>
              <a:off x="8461018" y="3964522"/>
              <a:ext cx="493454" cy="24809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7"/>
            <p:cNvSpPr/>
            <p:nvPr/>
          </p:nvSpPr>
          <p:spPr>
            <a:xfrm>
              <a:off x="8461018" y="4021761"/>
              <a:ext cx="464054" cy="2324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7"/>
            <p:cNvSpPr/>
            <p:nvPr/>
          </p:nvSpPr>
          <p:spPr>
            <a:xfrm>
              <a:off x="8461018" y="4077437"/>
              <a:ext cx="426937" cy="24761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7"/>
            <p:cNvSpPr/>
            <p:nvPr/>
          </p:nvSpPr>
          <p:spPr>
            <a:xfrm>
              <a:off x="8461018" y="4499648"/>
              <a:ext cx="597087" cy="24809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7"/>
            <p:cNvSpPr/>
            <p:nvPr/>
          </p:nvSpPr>
          <p:spPr>
            <a:xfrm>
              <a:off x="8461018" y="4556887"/>
              <a:ext cx="578529" cy="24809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7"/>
            <p:cNvSpPr/>
            <p:nvPr/>
          </p:nvSpPr>
          <p:spPr>
            <a:xfrm>
              <a:off x="8461018" y="4612563"/>
              <a:ext cx="527494" cy="24809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7"/>
            <p:cNvSpPr/>
            <p:nvPr/>
          </p:nvSpPr>
          <p:spPr>
            <a:xfrm>
              <a:off x="8461018" y="4669802"/>
              <a:ext cx="493454" cy="24809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7"/>
            <p:cNvSpPr/>
            <p:nvPr/>
          </p:nvSpPr>
          <p:spPr>
            <a:xfrm>
              <a:off x="8461018" y="4725478"/>
              <a:ext cx="464054" cy="24809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7"/>
            <p:cNvSpPr/>
            <p:nvPr/>
          </p:nvSpPr>
          <p:spPr>
            <a:xfrm>
              <a:off x="8461018" y="4782717"/>
              <a:ext cx="426937" cy="24761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7"/>
            <p:cNvSpPr/>
            <p:nvPr/>
          </p:nvSpPr>
          <p:spPr>
            <a:xfrm>
              <a:off x="6629549" y="3341179"/>
              <a:ext cx="2699237" cy="1921090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3" name="Google Shape;1533;p27"/>
          <p:cNvSpPr txBox="1"/>
          <p:nvPr/>
        </p:nvSpPr>
        <p:spPr>
          <a:xfrm>
            <a:off x="856096" y="1637825"/>
            <a:ext cx="2862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Obrigado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534" name="Google Shape;1534;p27"/>
          <p:cNvGrpSpPr/>
          <p:nvPr/>
        </p:nvGrpSpPr>
        <p:grpSpPr>
          <a:xfrm>
            <a:off x="4582095" y="2844187"/>
            <a:ext cx="1493768" cy="1051962"/>
            <a:chOff x="3990795" y="1639762"/>
            <a:chExt cx="1493768" cy="1051962"/>
          </a:xfrm>
        </p:grpSpPr>
        <p:sp>
          <p:nvSpPr>
            <p:cNvPr id="1535" name="Google Shape;1535;p27"/>
            <p:cNvSpPr/>
            <p:nvPr/>
          </p:nvSpPr>
          <p:spPr>
            <a:xfrm>
              <a:off x="3990795" y="1639762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7"/>
            <p:cNvSpPr/>
            <p:nvPr/>
          </p:nvSpPr>
          <p:spPr>
            <a:xfrm>
              <a:off x="4067996" y="252655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7"/>
            <p:cNvSpPr/>
            <p:nvPr/>
          </p:nvSpPr>
          <p:spPr>
            <a:xfrm>
              <a:off x="4067996" y="2564106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7"/>
            <p:cNvSpPr/>
            <p:nvPr/>
          </p:nvSpPr>
          <p:spPr>
            <a:xfrm>
              <a:off x="4067996" y="2601623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7"/>
            <p:cNvSpPr/>
            <p:nvPr/>
          </p:nvSpPr>
          <p:spPr>
            <a:xfrm>
              <a:off x="4929056" y="2089084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7"/>
            <p:cNvSpPr/>
            <p:nvPr/>
          </p:nvSpPr>
          <p:spPr>
            <a:xfrm>
              <a:off x="4929056" y="2126601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4929056" y="2164117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5052374" y="2421487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5052374" y="2451521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7"/>
            <p:cNvSpPr/>
            <p:nvPr/>
          </p:nvSpPr>
          <p:spPr>
            <a:xfrm>
              <a:off x="5052374" y="2482605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7"/>
            <p:cNvSpPr/>
            <p:nvPr/>
          </p:nvSpPr>
          <p:spPr>
            <a:xfrm>
              <a:off x="5052374" y="2512638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7"/>
            <p:cNvSpPr/>
            <p:nvPr/>
          </p:nvSpPr>
          <p:spPr>
            <a:xfrm>
              <a:off x="5052374" y="2543722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7"/>
            <p:cNvSpPr/>
            <p:nvPr/>
          </p:nvSpPr>
          <p:spPr>
            <a:xfrm>
              <a:off x="5052374" y="2573756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7"/>
            <p:cNvSpPr/>
            <p:nvPr/>
          </p:nvSpPr>
          <p:spPr>
            <a:xfrm>
              <a:off x="4721054" y="2335686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7"/>
            <p:cNvSpPr/>
            <p:nvPr/>
          </p:nvSpPr>
          <p:spPr>
            <a:xfrm>
              <a:off x="4722104" y="2335686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7"/>
            <p:cNvSpPr/>
            <p:nvPr/>
          </p:nvSpPr>
          <p:spPr>
            <a:xfrm>
              <a:off x="4756438" y="2317469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7"/>
            <p:cNvSpPr/>
            <p:nvPr/>
          </p:nvSpPr>
          <p:spPr>
            <a:xfrm>
              <a:off x="4952656" y="2317469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7"/>
            <p:cNvSpPr/>
            <p:nvPr/>
          </p:nvSpPr>
          <p:spPr>
            <a:xfrm>
              <a:off x="4751054" y="2442921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7"/>
            <p:cNvSpPr/>
            <p:nvPr/>
          </p:nvSpPr>
          <p:spPr>
            <a:xfrm>
              <a:off x="4796088" y="2442921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7"/>
            <p:cNvSpPr/>
            <p:nvPr/>
          </p:nvSpPr>
          <p:spPr>
            <a:xfrm>
              <a:off x="4841155" y="2442921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7"/>
            <p:cNvSpPr/>
            <p:nvPr/>
          </p:nvSpPr>
          <p:spPr>
            <a:xfrm>
              <a:off x="4886189" y="2442921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7"/>
            <p:cNvSpPr/>
            <p:nvPr/>
          </p:nvSpPr>
          <p:spPr>
            <a:xfrm>
              <a:off x="4931223" y="2442921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7"/>
            <p:cNvSpPr/>
            <p:nvPr/>
          </p:nvSpPr>
          <p:spPr>
            <a:xfrm>
              <a:off x="4751054" y="2486905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7"/>
            <p:cNvSpPr/>
            <p:nvPr/>
          </p:nvSpPr>
          <p:spPr>
            <a:xfrm>
              <a:off x="4796088" y="2486905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7"/>
            <p:cNvSpPr/>
            <p:nvPr/>
          </p:nvSpPr>
          <p:spPr>
            <a:xfrm>
              <a:off x="4841155" y="2486905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7"/>
            <p:cNvSpPr/>
            <p:nvPr/>
          </p:nvSpPr>
          <p:spPr>
            <a:xfrm>
              <a:off x="4886189" y="2486905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4931223" y="2486905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4751054" y="2530855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4796088" y="2530855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4841155" y="2530855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4886189" y="2530855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4931223" y="2530855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7"/>
            <p:cNvSpPr/>
            <p:nvPr/>
          </p:nvSpPr>
          <p:spPr>
            <a:xfrm>
              <a:off x="4069080" y="1767380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7"/>
            <p:cNvSpPr/>
            <p:nvPr/>
          </p:nvSpPr>
          <p:spPr>
            <a:xfrm>
              <a:off x="4169881" y="1852098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7"/>
            <p:cNvSpPr/>
            <p:nvPr/>
          </p:nvSpPr>
          <p:spPr>
            <a:xfrm>
              <a:off x="4314632" y="1987199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7"/>
            <p:cNvSpPr/>
            <p:nvPr/>
          </p:nvSpPr>
          <p:spPr>
            <a:xfrm>
              <a:off x="4931223" y="1863305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7"/>
            <p:cNvSpPr/>
            <p:nvPr/>
          </p:nvSpPr>
          <p:spPr>
            <a:xfrm>
              <a:off x="4931223" y="1807064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4928006" y="1782380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5379428" y="1782380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7"/>
            <p:cNvSpPr/>
            <p:nvPr/>
          </p:nvSpPr>
          <p:spPr>
            <a:xfrm>
              <a:off x="4928006" y="2009716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7"/>
            <p:cNvSpPr/>
            <p:nvPr/>
          </p:nvSpPr>
          <p:spPr>
            <a:xfrm>
              <a:off x="3990795" y="1639762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27"/>
          <p:cNvSpPr txBox="1"/>
          <p:nvPr/>
        </p:nvSpPr>
        <p:spPr>
          <a:xfrm>
            <a:off x="856100" y="3896150"/>
            <a:ext cx="29937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Trabalho realizado por: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-José Pedro Magalhães PG50528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-Francisco Reis Izquierdo PG50384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577" name="Google Shape;1577;p27"/>
          <p:cNvGrpSpPr/>
          <p:nvPr/>
        </p:nvGrpSpPr>
        <p:grpSpPr>
          <a:xfrm>
            <a:off x="6891514" y="1563488"/>
            <a:ext cx="1350100" cy="1001579"/>
            <a:chOff x="8686789" y="2201013"/>
            <a:chExt cx="1350100" cy="1001579"/>
          </a:xfrm>
        </p:grpSpPr>
        <p:sp>
          <p:nvSpPr>
            <p:cNvPr id="1578" name="Google Shape;1578;p27"/>
            <p:cNvSpPr/>
            <p:nvPr/>
          </p:nvSpPr>
          <p:spPr>
            <a:xfrm>
              <a:off x="8688956" y="2204230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7"/>
            <p:cNvSpPr/>
            <p:nvPr/>
          </p:nvSpPr>
          <p:spPr>
            <a:xfrm>
              <a:off x="8810107" y="2636317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7"/>
            <p:cNvSpPr/>
            <p:nvPr/>
          </p:nvSpPr>
          <p:spPr>
            <a:xfrm>
              <a:off x="8811190" y="2492683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7"/>
            <p:cNvSpPr/>
            <p:nvPr/>
          </p:nvSpPr>
          <p:spPr>
            <a:xfrm>
              <a:off x="9896370" y="2429433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7"/>
            <p:cNvSpPr/>
            <p:nvPr/>
          </p:nvSpPr>
          <p:spPr>
            <a:xfrm>
              <a:off x="8806890" y="2429433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7"/>
            <p:cNvSpPr/>
            <p:nvPr/>
          </p:nvSpPr>
          <p:spPr>
            <a:xfrm>
              <a:off x="8806890" y="3007389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7"/>
            <p:cNvSpPr/>
            <p:nvPr/>
          </p:nvSpPr>
          <p:spPr>
            <a:xfrm>
              <a:off x="8686789" y="2201013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/>
          <p:nvPr/>
        </p:nvSpPr>
        <p:spPr>
          <a:xfrm>
            <a:off x="1490919" y="2980049"/>
            <a:ext cx="3485812" cy="942330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173" y="0"/>
                </a:moveTo>
                <a:cubicBezTo>
                  <a:pt x="28601" y="0"/>
                  <a:pt x="4999" y="635"/>
                  <a:pt x="3325" y="2293"/>
                </a:cubicBezTo>
                <a:cubicBezTo>
                  <a:pt x="0" y="5618"/>
                  <a:pt x="5162" y="27374"/>
                  <a:pt x="6936" y="27913"/>
                </a:cubicBezTo>
                <a:cubicBezTo>
                  <a:pt x="9502" y="28707"/>
                  <a:pt x="23688" y="28997"/>
                  <a:pt x="40484" y="28997"/>
                </a:cubicBezTo>
                <a:cubicBezTo>
                  <a:pt x="67222" y="28997"/>
                  <a:pt x="100574" y="28262"/>
                  <a:pt x="104191" y="27659"/>
                </a:cubicBezTo>
                <a:cubicBezTo>
                  <a:pt x="107263" y="27153"/>
                  <a:pt x="103431" y="3338"/>
                  <a:pt x="100866" y="1532"/>
                </a:cubicBezTo>
                <a:cubicBezTo>
                  <a:pt x="99580" y="643"/>
                  <a:pt x="75891" y="0"/>
                  <a:pt x="52173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4339650" y="3008224"/>
            <a:ext cx="637081" cy="894364"/>
          </a:xfrm>
          <a:custGeom>
            <a:avLst/>
            <a:gdLst/>
            <a:ahLst/>
            <a:cxnLst/>
            <a:rect l="l" t="t" r="r" b="b"/>
            <a:pathLst>
              <a:path w="19604" h="27521" extrusionOk="0">
                <a:moveTo>
                  <a:pt x="8392" y="0"/>
                </a:moveTo>
                <a:cubicBezTo>
                  <a:pt x="6682" y="6113"/>
                  <a:pt x="4371" y="22137"/>
                  <a:pt x="0" y="27521"/>
                </a:cubicBezTo>
                <a:cubicBezTo>
                  <a:pt x="8551" y="27299"/>
                  <a:pt x="14916" y="26982"/>
                  <a:pt x="16531" y="26729"/>
                </a:cubicBezTo>
                <a:cubicBezTo>
                  <a:pt x="19603" y="26222"/>
                  <a:pt x="15771" y="2439"/>
                  <a:pt x="13206" y="665"/>
                </a:cubicBezTo>
                <a:cubicBezTo>
                  <a:pt x="12858" y="412"/>
                  <a:pt x="11116" y="190"/>
                  <a:pt x="8392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4"/>
          <p:cNvSpPr/>
          <p:nvPr/>
        </p:nvSpPr>
        <p:spPr>
          <a:xfrm>
            <a:off x="3834609" y="1517246"/>
            <a:ext cx="3485812" cy="942330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4600590" y="3166607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4682939" y="3348236"/>
            <a:ext cx="293322" cy="251693"/>
          </a:xfrm>
          <a:custGeom>
            <a:avLst/>
            <a:gdLst/>
            <a:ahLst/>
            <a:cxnLst/>
            <a:rect l="l" t="t" r="r" b="b"/>
            <a:pathLst>
              <a:path w="9026" h="7745" extrusionOk="0">
                <a:moveTo>
                  <a:pt x="4845" y="0"/>
                </a:moveTo>
                <a:cubicBezTo>
                  <a:pt x="4606" y="0"/>
                  <a:pt x="4363" y="16"/>
                  <a:pt x="4117" y="49"/>
                </a:cubicBezTo>
                <a:cubicBezTo>
                  <a:pt x="1774" y="365"/>
                  <a:pt x="0" y="2075"/>
                  <a:pt x="222" y="3912"/>
                </a:cubicBezTo>
                <a:cubicBezTo>
                  <a:pt x="317" y="4704"/>
                  <a:pt x="760" y="5401"/>
                  <a:pt x="1457" y="5907"/>
                </a:cubicBezTo>
                <a:lnTo>
                  <a:pt x="1014" y="7744"/>
                </a:lnTo>
                <a:lnTo>
                  <a:pt x="2819" y="6541"/>
                </a:lnTo>
                <a:cubicBezTo>
                  <a:pt x="3225" y="6663"/>
                  <a:pt x="3657" y="6719"/>
                  <a:pt x="4115" y="6719"/>
                </a:cubicBezTo>
                <a:cubicBezTo>
                  <a:pt x="4372" y="6719"/>
                  <a:pt x="4636" y="6702"/>
                  <a:pt x="4909" y="6667"/>
                </a:cubicBezTo>
                <a:cubicBezTo>
                  <a:pt x="7284" y="6382"/>
                  <a:pt x="9026" y="4641"/>
                  <a:pt x="8804" y="2804"/>
                </a:cubicBezTo>
                <a:cubicBezTo>
                  <a:pt x="8634" y="1186"/>
                  <a:pt x="6911" y="0"/>
                  <a:pt x="484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4855826" y="3301504"/>
            <a:ext cx="294395" cy="260337"/>
          </a:xfrm>
          <a:custGeom>
            <a:avLst/>
            <a:gdLst/>
            <a:ahLst/>
            <a:cxnLst/>
            <a:rect l="l" t="t" r="r" b="b"/>
            <a:pathLst>
              <a:path w="9059" h="8011" extrusionOk="0">
                <a:moveTo>
                  <a:pt x="4151" y="0"/>
                </a:moveTo>
                <a:cubicBezTo>
                  <a:pt x="2152" y="0"/>
                  <a:pt x="477" y="1103"/>
                  <a:pt x="254" y="2722"/>
                </a:cubicBezTo>
                <a:cubicBezTo>
                  <a:pt x="1" y="4558"/>
                  <a:pt x="1711" y="6300"/>
                  <a:pt x="4054" y="6680"/>
                </a:cubicBezTo>
                <a:cubicBezTo>
                  <a:pt x="4339" y="6716"/>
                  <a:pt x="4615" y="6734"/>
                  <a:pt x="4884" y="6734"/>
                </a:cubicBezTo>
                <a:cubicBezTo>
                  <a:pt x="5332" y="6734"/>
                  <a:pt x="5760" y="6684"/>
                  <a:pt x="6176" y="6585"/>
                </a:cubicBezTo>
                <a:lnTo>
                  <a:pt x="8108" y="8010"/>
                </a:lnTo>
                <a:lnTo>
                  <a:pt x="7538" y="5952"/>
                </a:lnTo>
                <a:cubicBezTo>
                  <a:pt x="8235" y="5477"/>
                  <a:pt x="8678" y="4812"/>
                  <a:pt x="8805" y="4020"/>
                </a:cubicBezTo>
                <a:cubicBezTo>
                  <a:pt x="9058" y="2183"/>
                  <a:pt x="7348" y="410"/>
                  <a:pt x="4973" y="62"/>
                </a:cubicBezTo>
                <a:cubicBezTo>
                  <a:pt x="4695" y="20"/>
                  <a:pt x="4420" y="0"/>
                  <a:pt x="41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4856865" y="3352883"/>
            <a:ext cx="115301" cy="155436"/>
          </a:xfrm>
          <a:custGeom>
            <a:avLst/>
            <a:gdLst/>
            <a:ahLst/>
            <a:cxnLst/>
            <a:rect l="l" t="t" r="r" b="b"/>
            <a:pathLst>
              <a:path w="3548" h="4783" extrusionOk="0">
                <a:moveTo>
                  <a:pt x="665" y="1"/>
                </a:moveTo>
                <a:cubicBezTo>
                  <a:pt x="412" y="381"/>
                  <a:pt x="222" y="792"/>
                  <a:pt x="190" y="1267"/>
                </a:cubicBezTo>
                <a:cubicBezTo>
                  <a:pt x="0" y="2724"/>
                  <a:pt x="1140" y="4149"/>
                  <a:pt x="2819" y="4783"/>
                </a:cubicBezTo>
                <a:cubicBezTo>
                  <a:pt x="3294" y="4149"/>
                  <a:pt x="3547" y="3421"/>
                  <a:pt x="3452" y="2661"/>
                </a:cubicBezTo>
                <a:cubicBezTo>
                  <a:pt x="3294" y="1362"/>
                  <a:pt x="2186" y="349"/>
                  <a:pt x="66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"/>
          <p:cNvSpPr/>
          <p:nvPr/>
        </p:nvSpPr>
        <p:spPr>
          <a:xfrm>
            <a:off x="3512453" y="1672967"/>
            <a:ext cx="630939" cy="630906"/>
          </a:xfrm>
          <a:custGeom>
            <a:avLst/>
            <a:gdLst/>
            <a:ahLst/>
            <a:cxnLst/>
            <a:rect l="l" t="t" r="r" b="b"/>
            <a:pathLst>
              <a:path w="19415" h="19414" extrusionOk="0">
                <a:moveTo>
                  <a:pt x="9723" y="0"/>
                </a:moveTo>
                <a:cubicBezTo>
                  <a:pt x="4340" y="0"/>
                  <a:pt x="1" y="4339"/>
                  <a:pt x="1" y="9691"/>
                </a:cubicBezTo>
                <a:cubicBezTo>
                  <a:pt x="1" y="15075"/>
                  <a:pt x="4340" y="19413"/>
                  <a:pt x="9723" y="19413"/>
                </a:cubicBezTo>
                <a:cubicBezTo>
                  <a:pt x="15075" y="19413"/>
                  <a:pt x="19414" y="15075"/>
                  <a:pt x="19414" y="9691"/>
                </a:cubicBezTo>
                <a:cubicBezTo>
                  <a:pt x="19414" y="4339"/>
                  <a:pt x="15075" y="0"/>
                  <a:pt x="97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"/>
          <p:cNvSpPr/>
          <p:nvPr/>
        </p:nvSpPr>
        <p:spPr>
          <a:xfrm>
            <a:off x="3606111" y="1920987"/>
            <a:ext cx="260435" cy="260402"/>
          </a:xfrm>
          <a:custGeom>
            <a:avLst/>
            <a:gdLst/>
            <a:ahLst/>
            <a:cxnLst/>
            <a:rect l="l" t="t" r="r" b="b"/>
            <a:pathLst>
              <a:path w="8014" h="8013" extrusionOk="0">
                <a:moveTo>
                  <a:pt x="3991" y="2312"/>
                </a:moveTo>
                <a:cubicBezTo>
                  <a:pt x="4941" y="2312"/>
                  <a:pt x="5670" y="3072"/>
                  <a:pt x="5670" y="3991"/>
                </a:cubicBezTo>
                <a:cubicBezTo>
                  <a:pt x="5670" y="4941"/>
                  <a:pt x="4941" y="5669"/>
                  <a:pt x="3991" y="5669"/>
                </a:cubicBezTo>
                <a:cubicBezTo>
                  <a:pt x="3073" y="5669"/>
                  <a:pt x="2313" y="4909"/>
                  <a:pt x="2313" y="3991"/>
                </a:cubicBezTo>
                <a:cubicBezTo>
                  <a:pt x="2313" y="3072"/>
                  <a:pt x="3073" y="2312"/>
                  <a:pt x="3991" y="2312"/>
                </a:cubicBezTo>
                <a:close/>
                <a:moveTo>
                  <a:pt x="3769" y="1"/>
                </a:moveTo>
                <a:cubicBezTo>
                  <a:pt x="3579" y="1"/>
                  <a:pt x="3453" y="127"/>
                  <a:pt x="3453" y="317"/>
                </a:cubicBezTo>
                <a:lnTo>
                  <a:pt x="3453" y="1489"/>
                </a:lnTo>
                <a:cubicBezTo>
                  <a:pt x="3136" y="1584"/>
                  <a:pt x="2883" y="1679"/>
                  <a:pt x="2629" y="1837"/>
                </a:cubicBezTo>
                <a:lnTo>
                  <a:pt x="1806" y="1014"/>
                </a:lnTo>
                <a:cubicBezTo>
                  <a:pt x="1743" y="951"/>
                  <a:pt x="1656" y="919"/>
                  <a:pt x="1568" y="919"/>
                </a:cubicBezTo>
                <a:cubicBezTo>
                  <a:pt x="1481" y="919"/>
                  <a:pt x="1394" y="951"/>
                  <a:pt x="1331" y="1014"/>
                </a:cubicBezTo>
                <a:lnTo>
                  <a:pt x="1014" y="1331"/>
                </a:lnTo>
                <a:cubicBezTo>
                  <a:pt x="888" y="1457"/>
                  <a:pt x="888" y="1679"/>
                  <a:pt x="1014" y="1806"/>
                </a:cubicBezTo>
                <a:lnTo>
                  <a:pt x="1838" y="2629"/>
                </a:lnTo>
                <a:cubicBezTo>
                  <a:pt x="1679" y="2882"/>
                  <a:pt x="1584" y="3136"/>
                  <a:pt x="1489" y="3452"/>
                </a:cubicBezTo>
                <a:lnTo>
                  <a:pt x="318" y="3452"/>
                </a:lnTo>
                <a:cubicBezTo>
                  <a:pt x="128" y="3452"/>
                  <a:pt x="1" y="3579"/>
                  <a:pt x="1" y="3769"/>
                </a:cubicBezTo>
                <a:lnTo>
                  <a:pt x="1" y="4244"/>
                </a:lnTo>
                <a:cubicBezTo>
                  <a:pt x="1" y="4403"/>
                  <a:pt x="128" y="4561"/>
                  <a:pt x="318" y="4561"/>
                </a:cubicBezTo>
                <a:lnTo>
                  <a:pt x="1489" y="4561"/>
                </a:lnTo>
                <a:cubicBezTo>
                  <a:pt x="1553" y="4846"/>
                  <a:pt x="1679" y="5131"/>
                  <a:pt x="1838" y="5353"/>
                </a:cubicBezTo>
                <a:lnTo>
                  <a:pt x="1014" y="6208"/>
                </a:lnTo>
                <a:cubicBezTo>
                  <a:pt x="888" y="6334"/>
                  <a:pt x="888" y="6524"/>
                  <a:pt x="1014" y="6651"/>
                </a:cubicBezTo>
                <a:lnTo>
                  <a:pt x="1331" y="6999"/>
                </a:lnTo>
                <a:cubicBezTo>
                  <a:pt x="1394" y="7063"/>
                  <a:pt x="1481" y="7094"/>
                  <a:pt x="1568" y="7094"/>
                </a:cubicBezTo>
                <a:cubicBezTo>
                  <a:pt x="1656" y="7094"/>
                  <a:pt x="1743" y="7063"/>
                  <a:pt x="1806" y="6999"/>
                </a:cubicBezTo>
                <a:lnTo>
                  <a:pt x="2629" y="6144"/>
                </a:lnTo>
                <a:cubicBezTo>
                  <a:pt x="2883" y="6303"/>
                  <a:pt x="3136" y="6429"/>
                  <a:pt x="3453" y="6493"/>
                </a:cubicBezTo>
                <a:lnTo>
                  <a:pt x="3453" y="7664"/>
                </a:lnTo>
                <a:cubicBezTo>
                  <a:pt x="3453" y="7854"/>
                  <a:pt x="3579" y="8013"/>
                  <a:pt x="3769" y="8013"/>
                </a:cubicBezTo>
                <a:lnTo>
                  <a:pt x="4245" y="8013"/>
                </a:lnTo>
                <a:cubicBezTo>
                  <a:pt x="4403" y="8013"/>
                  <a:pt x="4561" y="7854"/>
                  <a:pt x="4561" y="7664"/>
                </a:cubicBezTo>
                <a:lnTo>
                  <a:pt x="4561" y="6493"/>
                </a:lnTo>
                <a:cubicBezTo>
                  <a:pt x="4846" y="6429"/>
                  <a:pt x="5131" y="6303"/>
                  <a:pt x="5385" y="6144"/>
                </a:cubicBezTo>
                <a:lnTo>
                  <a:pt x="6208" y="6999"/>
                </a:lnTo>
                <a:cubicBezTo>
                  <a:pt x="6271" y="7063"/>
                  <a:pt x="6351" y="7094"/>
                  <a:pt x="6430" y="7094"/>
                </a:cubicBezTo>
                <a:cubicBezTo>
                  <a:pt x="6509" y="7094"/>
                  <a:pt x="6588" y="7063"/>
                  <a:pt x="6651" y="6999"/>
                </a:cubicBezTo>
                <a:lnTo>
                  <a:pt x="7000" y="6651"/>
                </a:lnTo>
                <a:cubicBezTo>
                  <a:pt x="7126" y="6524"/>
                  <a:pt x="7126" y="6334"/>
                  <a:pt x="7000" y="6208"/>
                </a:cubicBezTo>
                <a:lnTo>
                  <a:pt x="6176" y="5353"/>
                </a:lnTo>
                <a:cubicBezTo>
                  <a:pt x="6303" y="5131"/>
                  <a:pt x="6430" y="4846"/>
                  <a:pt x="6493" y="4561"/>
                </a:cubicBezTo>
                <a:lnTo>
                  <a:pt x="7696" y="4561"/>
                </a:lnTo>
                <a:cubicBezTo>
                  <a:pt x="7855" y="4561"/>
                  <a:pt x="8013" y="4403"/>
                  <a:pt x="8013" y="4244"/>
                </a:cubicBezTo>
                <a:lnTo>
                  <a:pt x="8013" y="3769"/>
                </a:lnTo>
                <a:cubicBezTo>
                  <a:pt x="8013" y="3579"/>
                  <a:pt x="7855" y="3452"/>
                  <a:pt x="7696" y="3452"/>
                </a:cubicBezTo>
                <a:lnTo>
                  <a:pt x="6493" y="3452"/>
                </a:lnTo>
                <a:cubicBezTo>
                  <a:pt x="6430" y="3136"/>
                  <a:pt x="6335" y="2882"/>
                  <a:pt x="6176" y="2629"/>
                </a:cubicBezTo>
                <a:lnTo>
                  <a:pt x="7000" y="1806"/>
                </a:lnTo>
                <a:cubicBezTo>
                  <a:pt x="7126" y="1679"/>
                  <a:pt x="7126" y="1457"/>
                  <a:pt x="7000" y="1331"/>
                </a:cubicBezTo>
                <a:lnTo>
                  <a:pt x="6651" y="1014"/>
                </a:lnTo>
                <a:cubicBezTo>
                  <a:pt x="6588" y="951"/>
                  <a:pt x="6509" y="919"/>
                  <a:pt x="6430" y="919"/>
                </a:cubicBezTo>
                <a:cubicBezTo>
                  <a:pt x="6351" y="919"/>
                  <a:pt x="6271" y="951"/>
                  <a:pt x="6208" y="1014"/>
                </a:cubicBezTo>
                <a:lnTo>
                  <a:pt x="5385" y="1837"/>
                </a:lnTo>
                <a:cubicBezTo>
                  <a:pt x="5131" y="1679"/>
                  <a:pt x="4846" y="1584"/>
                  <a:pt x="4561" y="1489"/>
                </a:cubicBezTo>
                <a:lnTo>
                  <a:pt x="4561" y="317"/>
                </a:lnTo>
                <a:cubicBezTo>
                  <a:pt x="4561" y="127"/>
                  <a:pt x="4403" y="1"/>
                  <a:pt x="42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4"/>
          <p:cNvSpPr/>
          <p:nvPr/>
        </p:nvSpPr>
        <p:spPr>
          <a:xfrm>
            <a:off x="3701848" y="2016693"/>
            <a:ext cx="67952" cy="67952"/>
          </a:xfrm>
          <a:custGeom>
            <a:avLst/>
            <a:gdLst/>
            <a:ahLst/>
            <a:cxnLst/>
            <a:rect l="l" t="t" r="r" b="b"/>
            <a:pathLst>
              <a:path w="2091" h="2091" extrusionOk="0">
                <a:moveTo>
                  <a:pt x="1045" y="1"/>
                </a:moveTo>
                <a:cubicBezTo>
                  <a:pt x="475" y="1"/>
                  <a:pt x="0" y="476"/>
                  <a:pt x="0" y="1046"/>
                </a:cubicBezTo>
                <a:cubicBezTo>
                  <a:pt x="0" y="1648"/>
                  <a:pt x="475" y="2091"/>
                  <a:pt x="1045" y="2091"/>
                </a:cubicBezTo>
                <a:cubicBezTo>
                  <a:pt x="1647" y="2091"/>
                  <a:pt x="2090" y="1648"/>
                  <a:pt x="2090" y="1046"/>
                </a:cubicBezTo>
                <a:cubicBezTo>
                  <a:pt x="2090" y="476"/>
                  <a:pt x="1647" y="1"/>
                  <a:pt x="10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"/>
          <p:cNvSpPr/>
          <p:nvPr/>
        </p:nvSpPr>
        <p:spPr>
          <a:xfrm>
            <a:off x="3823291" y="1812933"/>
            <a:ext cx="216141" cy="216141"/>
          </a:xfrm>
          <a:custGeom>
            <a:avLst/>
            <a:gdLst/>
            <a:ahLst/>
            <a:cxnLst/>
            <a:rect l="l" t="t" r="r" b="b"/>
            <a:pathLst>
              <a:path w="6651" h="6651" extrusionOk="0">
                <a:moveTo>
                  <a:pt x="3325" y="1932"/>
                </a:moveTo>
                <a:cubicBezTo>
                  <a:pt x="4085" y="1932"/>
                  <a:pt x="4719" y="2566"/>
                  <a:pt x="4719" y="3326"/>
                </a:cubicBezTo>
                <a:cubicBezTo>
                  <a:pt x="4719" y="4117"/>
                  <a:pt x="4085" y="4719"/>
                  <a:pt x="3325" y="4719"/>
                </a:cubicBezTo>
                <a:cubicBezTo>
                  <a:pt x="2534" y="4719"/>
                  <a:pt x="1932" y="4117"/>
                  <a:pt x="1932" y="3326"/>
                </a:cubicBezTo>
                <a:cubicBezTo>
                  <a:pt x="1932" y="2566"/>
                  <a:pt x="2534" y="1932"/>
                  <a:pt x="3325" y="1932"/>
                </a:cubicBezTo>
                <a:close/>
                <a:moveTo>
                  <a:pt x="3104" y="0"/>
                </a:moveTo>
                <a:cubicBezTo>
                  <a:pt x="2977" y="0"/>
                  <a:pt x="2850" y="127"/>
                  <a:pt x="2850" y="254"/>
                </a:cubicBezTo>
                <a:lnTo>
                  <a:pt x="2850" y="1267"/>
                </a:lnTo>
                <a:cubicBezTo>
                  <a:pt x="2597" y="1299"/>
                  <a:pt x="2375" y="1394"/>
                  <a:pt x="2185" y="1520"/>
                </a:cubicBezTo>
                <a:lnTo>
                  <a:pt x="1488" y="824"/>
                </a:lnTo>
                <a:cubicBezTo>
                  <a:pt x="1441" y="776"/>
                  <a:pt x="1370" y="752"/>
                  <a:pt x="1298" y="752"/>
                </a:cubicBezTo>
                <a:cubicBezTo>
                  <a:pt x="1227" y="752"/>
                  <a:pt x="1156" y="776"/>
                  <a:pt x="1108" y="824"/>
                </a:cubicBezTo>
                <a:lnTo>
                  <a:pt x="823" y="1109"/>
                </a:lnTo>
                <a:cubicBezTo>
                  <a:pt x="728" y="1235"/>
                  <a:pt x="728" y="1394"/>
                  <a:pt x="823" y="1489"/>
                </a:cubicBezTo>
                <a:lnTo>
                  <a:pt x="1520" y="2185"/>
                </a:lnTo>
                <a:cubicBezTo>
                  <a:pt x="1393" y="2407"/>
                  <a:pt x="1298" y="2629"/>
                  <a:pt x="1235" y="2851"/>
                </a:cubicBezTo>
                <a:lnTo>
                  <a:pt x="253" y="2851"/>
                </a:lnTo>
                <a:cubicBezTo>
                  <a:pt x="95" y="2851"/>
                  <a:pt x="0" y="2977"/>
                  <a:pt x="0" y="3136"/>
                </a:cubicBezTo>
                <a:lnTo>
                  <a:pt x="0" y="3516"/>
                </a:lnTo>
                <a:cubicBezTo>
                  <a:pt x="0" y="3674"/>
                  <a:pt x="95" y="3801"/>
                  <a:pt x="253" y="3801"/>
                </a:cubicBezTo>
                <a:lnTo>
                  <a:pt x="1235" y="3801"/>
                </a:lnTo>
                <a:cubicBezTo>
                  <a:pt x="1298" y="4022"/>
                  <a:pt x="1393" y="4244"/>
                  <a:pt x="1520" y="4466"/>
                </a:cubicBezTo>
                <a:lnTo>
                  <a:pt x="823" y="5162"/>
                </a:lnTo>
                <a:cubicBezTo>
                  <a:pt x="728" y="5257"/>
                  <a:pt x="728" y="5447"/>
                  <a:pt x="823" y="5542"/>
                </a:cubicBezTo>
                <a:lnTo>
                  <a:pt x="1108" y="5827"/>
                </a:lnTo>
                <a:cubicBezTo>
                  <a:pt x="1156" y="5875"/>
                  <a:pt x="1227" y="5899"/>
                  <a:pt x="1298" y="5899"/>
                </a:cubicBezTo>
                <a:cubicBezTo>
                  <a:pt x="1370" y="5899"/>
                  <a:pt x="1441" y="5875"/>
                  <a:pt x="1488" y="5827"/>
                </a:cubicBezTo>
                <a:lnTo>
                  <a:pt x="2185" y="5131"/>
                </a:lnTo>
                <a:cubicBezTo>
                  <a:pt x="2375" y="5257"/>
                  <a:pt x="2597" y="5352"/>
                  <a:pt x="2850" y="5416"/>
                </a:cubicBezTo>
                <a:lnTo>
                  <a:pt x="2850" y="6397"/>
                </a:lnTo>
                <a:cubicBezTo>
                  <a:pt x="2850" y="6524"/>
                  <a:pt x="2977" y="6651"/>
                  <a:pt x="3104" y="6651"/>
                </a:cubicBezTo>
                <a:lnTo>
                  <a:pt x="3515" y="6651"/>
                </a:lnTo>
                <a:cubicBezTo>
                  <a:pt x="3674" y="6651"/>
                  <a:pt x="3769" y="6524"/>
                  <a:pt x="3769" y="6397"/>
                </a:cubicBezTo>
                <a:lnTo>
                  <a:pt x="3769" y="5416"/>
                </a:lnTo>
                <a:cubicBezTo>
                  <a:pt x="4022" y="5352"/>
                  <a:pt x="4244" y="5257"/>
                  <a:pt x="4465" y="5131"/>
                </a:cubicBezTo>
                <a:lnTo>
                  <a:pt x="5162" y="5827"/>
                </a:lnTo>
                <a:cubicBezTo>
                  <a:pt x="5210" y="5875"/>
                  <a:pt x="5273" y="5899"/>
                  <a:pt x="5340" y="5899"/>
                </a:cubicBezTo>
                <a:cubicBezTo>
                  <a:pt x="5408" y="5899"/>
                  <a:pt x="5479" y="5875"/>
                  <a:pt x="5542" y="5827"/>
                </a:cubicBezTo>
                <a:lnTo>
                  <a:pt x="5795" y="5542"/>
                </a:lnTo>
                <a:cubicBezTo>
                  <a:pt x="5922" y="5447"/>
                  <a:pt x="5922" y="5257"/>
                  <a:pt x="5795" y="5162"/>
                </a:cubicBezTo>
                <a:lnTo>
                  <a:pt x="5099" y="4466"/>
                </a:lnTo>
                <a:cubicBezTo>
                  <a:pt x="5257" y="4244"/>
                  <a:pt x="5352" y="4022"/>
                  <a:pt x="5384" y="3801"/>
                </a:cubicBezTo>
                <a:lnTo>
                  <a:pt x="6366" y="3801"/>
                </a:lnTo>
                <a:cubicBezTo>
                  <a:pt x="6524" y="3801"/>
                  <a:pt x="6651" y="3674"/>
                  <a:pt x="6651" y="3516"/>
                </a:cubicBezTo>
                <a:lnTo>
                  <a:pt x="6651" y="3136"/>
                </a:lnTo>
                <a:cubicBezTo>
                  <a:pt x="6651" y="2977"/>
                  <a:pt x="6524" y="2851"/>
                  <a:pt x="6366" y="2851"/>
                </a:cubicBezTo>
                <a:lnTo>
                  <a:pt x="5384" y="2851"/>
                </a:lnTo>
                <a:cubicBezTo>
                  <a:pt x="5352" y="2629"/>
                  <a:pt x="5257" y="2407"/>
                  <a:pt x="5099" y="2185"/>
                </a:cubicBezTo>
                <a:lnTo>
                  <a:pt x="5795" y="1489"/>
                </a:lnTo>
                <a:cubicBezTo>
                  <a:pt x="5922" y="1394"/>
                  <a:pt x="5922" y="1235"/>
                  <a:pt x="5795" y="1109"/>
                </a:cubicBezTo>
                <a:lnTo>
                  <a:pt x="5542" y="824"/>
                </a:lnTo>
                <a:cubicBezTo>
                  <a:pt x="5479" y="776"/>
                  <a:pt x="5408" y="752"/>
                  <a:pt x="5340" y="752"/>
                </a:cubicBezTo>
                <a:cubicBezTo>
                  <a:pt x="5273" y="752"/>
                  <a:pt x="5210" y="776"/>
                  <a:pt x="5162" y="824"/>
                </a:cubicBezTo>
                <a:lnTo>
                  <a:pt x="4465" y="1520"/>
                </a:lnTo>
                <a:cubicBezTo>
                  <a:pt x="4244" y="1394"/>
                  <a:pt x="4022" y="1299"/>
                  <a:pt x="3769" y="1267"/>
                </a:cubicBezTo>
                <a:lnTo>
                  <a:pt x="3769" y="254"/>
                </a:lnTo>
                <a:cubicBezTo>
                  <a:pt x="3769" y="127"/>
                  <a:pt x="3674" y="0"/>
                  <a:pt x="3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"/>
          <p:cNvSpPr/>
          <p:nvPr/>
        </p:nvSpPr>
        <p:spPr>
          <a:xfrm>
            <a:off x="3906648" y="1896289"/>
            <a:ext cx="49429" cy="49429"/>
          </a:xfrm>
          <a:custGeom>
            <a:avLst/>
            <a:gdLst/>
            <a:ahLst/>
            <a:cxnLst/>
            <a:rect l="l" t="t" r="r" b="b"/>
            <a:pathLst>
              <a:path w="1521" h="1521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204"/>
                  <a:pt x="317" y="1521"/>
                  <a:pt x="760" y="1521"/>
                </a:cubicBezTo>
                <a:cubicBezTo>
                  <a:pt x="1172" y="1521"/>
                  <a:pt x="1520" y="1172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"/>
          <p:cNvSpPr/>
          <p:nvPr/>
        </p:nvSpPr>
        <p:spPr>
          <a:xfrm>
            <a:off x="6682300" y="1544902"/>
            <a:ext cx="637081" cy="895404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"/>
          <p:cNvSpPr txBox="1"/>
          <p:nvPr/>
        </p:nvSpPr>
        <p:spPr>
          <a:xfrm>
            <a:off x="710250" y="487400"/>
            <a:ext cx="4842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Objetivos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7" name="Google Shape;187;p14"/>
          <p:cNvSpPr txBox="1"/>
          <p:nvPr/>
        </p:nvSpPr>
        <p:spPr>
          <a:xfrm>
            <a:off x="4210879" y="1527313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Fine-tune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4210875" y="1874175"/>
            <a:ext cx="2651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Treinar modelo para gerar logotipos através de descrição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2046650" y="3040500"/>
            <a:ext cx="2422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Deploy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0" name="Google Shape;190;p14"/>
          <p:cNvSpPr txBox="1"/>
          <p:nvPr/>
        </p:nvSpPr>
        <p:spPr>
          <a:xfrm>
            <a:off x="1993100" y="3363375"/>
            <a:ext cx="2422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Criar website interativo para geração de logotipos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5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196" name="Google Shape;196;p15"/>
            <p:cNvSpPr/>
            <p:nvPr/>
          </p:nvSpPr>
          <p:spPr>
            <a:xfrm>
              <a:off x="708400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234000" y="1726500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5764375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622100" y="1636250"/>
              <a:ext cx="6340175" cy="2885850"/>
            </a:xfrm>
            <a:custGeom>
              <a:avLst/>
              <a:gdLst/>
              <a:ahLst/>
              <a:cxnLst/>
              <a:rect l="l" t="t" r="r" b="b"/>
              <a:pathLst>
                <a:path w="253607" h="115434" extrusionOk="0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22752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52300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3779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4523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124677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1715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0963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321975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396400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50423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9671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48918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1175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519275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25072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431975" y="4270300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3567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5824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26576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362195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6971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38476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39228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591225" y="311835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6922650" y="3058975"/>
              <a:ext cx="72075" cy="72075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2459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5040725" y="4270025"/>
              <a:ext cx="31700" cy="29075"/>
            </a:xfrm>
            <a:custGeom>
              <a:avLst/>
              <a:gdLst/>
              <a:ahLst/>
              <a:cxnLst/>
              <a:rect l="l" t="t" r="r" b="b"/>
              <a:pathLst>
                <a:path w="1268" h="1163" extrusionOk="0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5962300" y="2754750"/>
              <a:ext cx="233575" cy="231400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6436550" y="2731775"/>
              <a:ext cx="217750" cy="245675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6067600" y="2283075"/>
              <a:ext cx="314325" cy="95025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6102425" y="2405800"/>
              <a:ext cx="251000" cy="186875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6168925" y="2448550"/>
              <a:ext cx="117225" cy="115625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6164175" y="2443800"/>
              <a:ext cx="126725" cy="125125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092925" y="2403425"/>
              <a:ext cx="268425" cy="22975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6088175" y="2399475"/>
              <a:ext cx="277925" cy="30900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980500" y="2479750"/>
              <a:ext cx="190050" cy="308475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976550" y="2475275"/>
              <a:ext cx="199550" cy="317700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009000" y="2415300"/>
              <a:ext cx="66550" cy="64950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004250" y="2410550"/>
              <a:ext cx="76050" cy="74450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009000" y="2636200"/>
              <a:ext cx="40400" cy="152025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004250" y="2632225"/>
              <a:ext cx="49125" cy="160750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004250" y="2541975"/>
              <a:ext cx="9525" cy="99000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6659800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654275" y="2619500"/>
              <a:ext cx="17425" cy="29375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638425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633675" y="2619250"/>
              <a:ext cx="17450" cy="29625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620225" y="2535650"/>
              <a:ext cx="38825" cy="77600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615475" y="2530900"/>
              <a:ext cx="48325" cy="87100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637650" y="26131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632900" y="2608475"/>
              <a:ext cx="38025" cy="20625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6419925" y="2458050"/>
              <a:ext cx="7925" cy="19825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415175" y="2453100"/>
              <a:ext cx="17425" cy="2872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441300" y="2458050"/>
              <a:ext cx="7150" cy="19825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435750" y="2453700"/>
              <a:ext cx="17450" cy="28925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6427825" y="2488125"/>
              <a:ext cx="42775" cy="63375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6423075" y="2484175"/>
              <a:ext cx="52275" cy="72075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6420700" y="24777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6415950" y="2473100"/>
              <a:ext cx="38025" cy="20600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6516500" y="2672600"/>
              <a:ext cx="56250" cy="65750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6511750" y="2667850"/>
              <a:ext cx="65750" cy="75250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6589350" y="2520600"/>
              <a:ext cx="32475" cy="46725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58460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6469800" y="2520600"/>
              <a:ext cx="33275" cy="46725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46505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6480075" y="2506825"/>
              <a:ext cx="130675" cy="193525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6475325" y="2502075"/>
              <a:ext cx="140175" cy="203025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6528375" y="2560175"/>
              <a:ext cx="36450" cy="61800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523625" y="2555925"/>
              <a:ext cx="45950" cy="70800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530750" y="2463600"/>
              <a:ext cx="31700" cy="56225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526000" y="2458850"/>
              <a:ext cx="41200" cy="64950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579850" y="2365425"/>
              <a:ext cx="8725" cy="53075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5711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567175" y="2397100"/>
              <a:ext cx="34075" cy="30900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65766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6571925" y="23575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502250" y="2365425"/>
              <a:ext cx="9525" cy="53075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64943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6489575" y="2397100"/>
              <a:ext cx="34875" cy="30900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64990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6495125" y="2357500"/>
              <a:ext cx="23775" cy="24575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20700" y="2424800"/>
              <a:ext cx="27750" cy="8725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24675" y="2435875"/>
              <a:ext cx="19800" cy="9525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6403300" y="2340075"/>
              <a:ext cx="63350" cy="79200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6398550" y="2336025"/>
              <a:ext cx="72850" cy="8800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6437325" y="2378075"/>
              <a:ext cx="10325" cy="41200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6432575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22300" y="2378075"/>
              <a:ext cx="9525" cy="41200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16750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6387450" y="2344050"/>
              <a:ext cx="10325" cy="4775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6381900" y="2339450"/>
              <a:ext cx="20625" cy="14125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6381125" y="2363825"/>
              <a:ext cx="15850" cy="9525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6407250" y="2329000"/>
              <a:ext cx="3975" cy="5575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6402500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6472175" y="2344050"/>
              <a:ext cx="10300" cy="4775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6467425" y="2339450"/>
              <a:ext cx="20600" cy="14125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6472950" y="236382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6458700" y="2329000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6453175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6429425" y="2317925"/>
              <a:ext cx="9525" cy="15050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6460300" y="2412125"/>
              <a:ext cx="170250" cy="8870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6455550" y="2407375"/>
              <a:ext cx="179750" cy="98200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6476125" y="2428750"/>
              <a:ext cx="138575" cy="56250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471375" y="2424000"/>
              <a:ext cx="148075" cy="64950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575100" y="2443800"/>
              <a:ext cx="17425" cy="1745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6570350" y="2439850"/>
              <a:ext cx="26925" cy="26150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6497500" y="2444600"/>
              <a:ext cx="17450" cy="16650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6492750" y="2439850"/>
              <a:ext cx="26950" cy="26150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6532350" y="2464375"/>
              <a:ext cx="25350" cy="1112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6527600" y="2459625"/>
              <a:ext cx="34850" cy="19825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6358150" y="2840250"/>
              <a:ext cx="100575" cy="89700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6254450" y="2895875"/>
              <a:ext cx="84725" cy="5227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6249700" y="2891125"/>
              <a:ext cx="95025" cy="61975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6143600" y="2677350"/>
              <a:ext cx="316725" cy="221725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6139650" y="2672600"/>
              <a:ext cx="325425" cy="231225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6331250" y="2854700"/>
              <a:ext cx="62550" cy="66075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328075" y="2850725"/>
              <a:ext cx="71275" cy="74475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6330450" y="2828775"/>
              <a:ext cx="55450" cy="38625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6327275" y="2824125"/>
              <a:ext cx="64150" cy="48025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347875" y="2854425"/>
              <a:ext cx="70475" cy="4702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6343900" y="2849800"/>
              <a:ext cx="79200" cy="56400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6353400" y="2835500"/>
              <a:ext cx="110875" cy="57225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6384275" y="2896375"/>
              <a:ext cx="45175" cy="37525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6316200" y="2823625"/>
              <a:ext cx="19025" cy="17650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6325700" y="2813925"/>
              <a:ext cx="19025" cy="17850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6234650" y="2738725"/>
              <a:ext cx="99000" cy="8870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6234650" y="2733575"/>
              <a:ext cx="99000" cy="98200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6221200" y="2720700"/>
              <a:ext cx="125100" cy="124525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6309875" y="2763800"/>
              <a:ext cx="13475" cy="19675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6280575" y="2744650"/>
              <a:ext cx="33275" cy="19025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6427825" y="2853125"/>
              <a:ext cx="37250" cy="9525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6139650" y="2853125"/>
              <a:ext cx="204275" cy="9525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61752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61705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6202975" y="2690025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6198225" y="2685275"/>
              <a:ext cx="25375" cy="24575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62314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62267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6231475" y="2949700"/>
              <a:ext cx="130675" cy="15075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6226725" y="2944950"/>
              <a:ext cx="140175" cy="24575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6142025" y="2710600"/>
              <a:ext cx="323050" cy="9525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6290875" y="2870550"/>
              <a:ext cx="15050" cy="1585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6286125" y="2866575"/>
              <a:ext cx="24550" cy="24575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6237025" y="2771575"/>
              <a:ext cx="71275" cy="9525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6240975" y="2756525"/>
              <a:ext cx="57050" cy="9525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237025" y="2787400"/>
              <a:ext cx="68125" cy="8750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6244950" y="2802450"/>
              <a:ext cx="53075" cy="9525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693150" y="2741200"/>
              <a:ext cx="153625" cy="469800"/>
            </a:xfrm>
            <a:custGeom>
              <a:avLst/>
              <a:gdLst/>
              <a:ahLst/>
              <a:cxnLst/>
              <a:rect l="l" t="t" r="r" b="b"/>
              <a:pathLst>
                <a:path w="6145" h="18792" extrusionOk="0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5270325" y="2914875"/>
              <a:ext cx="148875" cy="292950"/>
            </a:xfrm>
            <a:custGeom>
              <a:avLst/>
              <a:gdLst/>
              <a:ahLst/>
              <a:cxnLst/>
              <a:rect l="l" t="t" r="r" b="b"/>
              <a:pathLst>
                <a:path w="5955" h="11718" extrusionOk="0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985300" y="2557025"/>
              <a:ext cx="229625" cy="43550"/>
            </a:xfrm>
            <a:custGeom>
              <a:avLst/>
              <a:gdLst/>
              <a:ahLst/>
              <a:cxnLst/>
              <a:rect l="l" t="t" r="r" b="b"/>
              <a:pathLst>
                <a:path w="9185" h="1742" extrusionOk="0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5009050" y="3139725"/>
              <a:ext cx="83175" cy="99000"/>
            </a:xfrm>
            <a:custGeom>
              <a:avLst/>
              <a:gdLst/>
              <a:ahLst/>
              <a:cxnLst/>
              <a:rect l="l" t="t" r="r" b="b"/>
              <a:pathLst>
                <a:path w="3327" h="3960" extrusionOk="0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4975025" y="2958425"/>
              <a:ext cx="140950" cy="199525"/>
            </a:xfrm>
            <a:custGeom>
              <a:avLst/>
              <a:gdLst/>
              <a:ahLst/>
              <a:cxnLst/>
              <a:rect l="l" t="t" r="r" b="b"/>
              <a:pathLst>
                <a:path w="5638" h="7981" extrusionOk="0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4970275" y="29536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024100" y="2998000"/>
              <a:ext cx="74450" cy="8750"/>
            </a:xfrm>
            <a:custGeom>
              <a:avLst/>
              <a:gdLst/>
              <a:ahLst/>
              <a:cxnLst/>
              <a:rect l="l" t="t" r="r" b="b"/>
              <a:pathLst>
                <a:path w="2978" h="350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4991650" y="2981850"/>
              <a:ext cx="35650" cy="28850"/>
            </a:xfrm>
            <a:custGeom>
              <a:avLst/>
              <a:gdLst/>
              <a:ahLst/>
              <a:cxnLst/>
              <a:rect l="l" t="t" r="r" b="b"/>
              <a:pathLst>
                <a:path w="1426" h="1154" extrusionOk="0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024100" y="303205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4991650" y="3016150"/>
              <a:ext cx="35650" cy="29375"/>
            </a:xfrm>
            <a:custGeom>
              <a:avLst/>
              <a:gdLst/>
              <a:ahLst/>
              <a:cxnLst/>
              <a:rect l="l" t="t" r="r" b="b"/>
              <a:pathLst>
                <a:path w="1426" h="1175" extrusionOk="0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024100" y="3066875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4991650" y="3050750"/>
              <a:ext cx="35650" cy="28825"/>
            </a:xfrm>
            <a:custGeom>
              <a:avLst/>
              <a:gdLst/>
              <a:ahLst/>
              <a:cxnLst/>
              <a:rect l="l" t="t" r="r" b="b"/>
              <a:pathLst>
                <a:path w="1426" h="1153" extrusionOk="0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024100" y="310490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4991650" y="3088975"/>
              <a:ext cx="35650" cy="29400"/>
            </a:xfrm>
            <a:custGeom>
              <a:avLst/>
              <a:gdLst/>
              <a:ahLst/>
              <a:cxnLst/>
              <a:rect l="l" t="t" r="r" b="b"/>
              <a:pathLst>
                <a:path w="1426" h="1176" extrusionOk="0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004300" y="3003875"/>
              <a:ext cx="52275" cy="40075"/>
            </a:xfrm>
            <a:custGeom>
              <a:avLst/>
              <a:gdLst/>
              <a:ahLst/>
              <a:cxnLst/>
              <a:rect l="l" t="t" r="r" b="b"/>
              <a:pathLst>
                <a:path w="2091" h="1603" extrusionOk="0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4876050" y="3031450"/>
              <a:ext cx="143325" cy="239725"/>
            </a:xfrm>
            <a:custGeom>
              <a:avLst/>
              <a:gdLst/>
              <a:ahLst/>
              <a:cxnLst/>
              <a:rect l="l" t="t" r="r" b="b"/>
              <a:pathLst>
                <a:path w="5733" h="9589" extrusionOk="0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4871300" y="3027025"/>
              <a:ext cx="152825" cy="248900"/>
            </a:xfrm>
            <a:custGeom>
              <a:avLst/>
              <a:gdLst/>
              <a:ahLst/>
              <a:cxnLst/>
              <a:rect l="l" t="t" r="r" b="b"/>
              <a:pathLst>
                <a:path w="6113" h="9956" extrusionOk="0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4906925" y="2990875"/>
              <a:ext cx="46725" cy="45150"/>
            </a:xfrm>
            <a:custGeom>
              <a:avLst/>
              <a:gdLst/>
              <a:ahLst/>
              <a:cxnLst/>
              <a:rect l="l" t="t" r="r" b="b"/>
              <a:pathLst>
                <a:path w="1869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4902975" y="2986125"/>
              <a:ext cx="55425" cy="54650"/>
            </a:xfrm>
            <a:custGeom>
              <a:avLst/>
              <a:gdLst/>
              <a:ahLst/>
              <a:cxnLst/>
              <a:rect l="l" t="t" r="r" b="b"/>
              <a:pathLst>
                <a:path w="2217" h="2186" extrusionOk="0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5133350" y="3039500"/>
              <a:ext cx="10325" cy="9200"/>
            </a:xfrm>
            <a:custGeom>
              <a:avLst/>
              <a:gdLst/>
              <a:ahLst/>
              <a:cxnLst/>
              <a:rect l="l" t="t" r="r" b="b"/>
              <a:pathLst>
                <a:path w="413" h="368" extrusionOk="0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131775" y="2990875"/>
              <a:ext cx="45950" cy="45150"/>
            </a:xfrm>
            <a:custGeom>
              <a:avLst/>
              <a:gdLst/>
              <a:ahLst/>
              <a:cxnLst/>
              <a:rect l="l" t="t" r="r" b="b"/>
              <a:pathLst>
                <a:path w="1838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127025" y="2986125"/>
              <a:ext cx="55450" cy="54650"/>
            </a:xfrm>
            <a:custGeom>
              <a:avLst/>
              <a:gdLst/>
              <a:ahLst/>
              <a:cxnLst/>
              <a:rect l="l" t="t" r="r" b="b"/>
              <a:pathLst>
                <a:path w="2218" h="2186" extrusionOk="0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066050" y="3038375"/>
              <a:ext cx="143350" cy="232800"/>
            </a:xfrm>
            <a:custGeom>
              <a:avLst/>
              <a:gdLst/>
              <a:ahLst/>
              <a:cxnLst/>
              <a:rect l="l" t="t" r="r" b="b"/>
              <a:pathLst>
                <a:path w="5734" h="9312" extrusionOk="0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062900" y="3033625"/>
              <a:ext cx="151250" cy="242375"/>
            </a:xfrm>
            <a:custGeom>
              <a:avLst/>
              <a:gdLst/>
              <a:ahLst/>
              <a:cxnLst/>
              <a:rect l="l" t="t" r="r" b="b"/>
              <a:pathLst>
                <a:path w="6050" h="9695" extrusionOk="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4799250" y="2543550"/>
              <a:ext cx="127500" cy="114050"/>
            </a:xfrm>
            <a:custGeom>
              <a:avLst/>
              <a:gdLst/>
              <a:ahLst/>
              <a:cxnLst/>
              <a:rect l="l" t="t" r="r" b="b"/>
              <a:pathLst>
                <a:path w="5100" h="4562" extrusionOk="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4794500" y="2538800"/>
              <a:ext cx="137000" cy="123550"/>
            </a:xfrm>
            <a:custGeom>
              <a:avLst/>
              <a:gdLst/>
              <a:ahLst/>
              <a:cxnLst/>
              <a:rect l="l" t="t" r="r" b="b"/>
              <a:pathLst>
                <a:path w="5480" h="4942" extrusionOk="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4834075" y="2557800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4829325" y="2553700"/>
              <a:ext cx="67325" cy="66675"/>
            </a:xfrm>
            <a:custGeom>
              <a:avLst/>
              <a:gdLst/>
              <a:ahLst/>
              <a:cxnLst/>
              <a:rect l="l" t="t" r="r" b="b"/>
              <a:pathLst>
                <a:path w="2693" h="2667" extrusionOk="0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4941750" y="2656675"/>
              <a:ext cx="152050" cy="251100"/>
            </a:xfrm>
            <a:custGeom>
              <a:avLst/>
              <a:gdLst/>
              <a:ahLst/>
              <a:cxnLst/>
              <a:rect l="l" t="t" r="r" b="b"/>
              <a:pathLst>
                <a:path w="6082" h="10044" extrusionOk="0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4936225" y="2651825"/>
              <a:ext cx="162325" cy="260700"/>
            </a:xfrm>
            <a:custGeom>
              <a:avLst/>
              <a:gdLst/>
              <a:ahLst/>
              <a:cxnLst/>
              <a:rect l="l" t="t" r="r" b="b"/>
              <a:pathLst>
                <a:path w="6493" h="10428" extrusionOk="0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4963925" y="260372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4959175" y="2598975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4963925" y="2773150"/>
              <a:ext cx="32500" cy="134625"/>
            </a:xfrm>
            <a:custGeom>
              <a:avLst/>
              <a:gdLst/>
              <a:ahLst/>
              <a:cxnLst/>
              <a:rect l="l" t="t" r="r" b="b"/>
              <a:pathLst>
                <a:path w="1300" h="5385" extrusionOk="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4959175" y="2769200"/>
              <a:ext cx="42000" cy="142525"/>
            </a:xfrm>
            <a:custGeom>
              <a:avLst/>
              <a:gdLst/>
              <a:ahLst/>
              <a:cxnLst/>
              <a:rect l="l" t="t" r="r" b="b"/>
              <a:pathLst>
                <a:path w="1680" h="5701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4959175" y="2705850"/>
              <a:ext cx="9525" cy="83175"/>
            </a:xfrm>
            <a:custGeom>
              <a:avLst/>
              <a:gdLst/>
              <a:ahLst/>
              <a:cxnLst/>
              <a:rect l="l" t="t" r="r" b="b"/>
              <a:pathLst>
                <a:path w="381" h="332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4808750" y="2691600"/>
              <a:ext cx="108500" cy="101375"/>
            </a:xfrm>
            <a:custGeom>
              <a:avLst/>
              <a:gdLst/>
              <a:ahLst/>
              <a:cxnLst/>
              <a:rect l="l" t="t" r="r" b="b"/>
              <a:pathLst>
                <a:path w="4340" h="4055" extrusionOk="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4804000" y="2686850"/>
              <a:ext cx="118000" cy="110875"/>
            </a:xfrm>
            <a:custGeom>
              <a:avLst/>
              <a:gdLst/>
              <a:ahLst/>
              <a:cxnLst/>
              <a:rect l="l" t="t" r="r" b="b"/>
              <a:pathLst>
                <a:path w="4720" h="4435" extrusionOk="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4819050" y="2715350"/>
              <a:ext cx="96600" cy="110075"/>
            </a:xfrm>
            <a:custGeom>
              <a:avLst/>
              <a:gdLst/>
              <a:ahLst/>
              <a:cxnLst/>
              <a:rect l="l" t="t" r="r" b="b"/>
              <a:pathLst>
                <a:path w="3864" h="4403" extrusionOk="0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4814300" y="2710600"/>
              <a:ext cx="106100" cy="119575"/>
            </a:xfrm>
            <a:custGeom>
              <a:avLst/>
              <a:gdLst/>
              <a:ahLst/>
              <a:cxnLst/>
              <a:rect l="l" t="t" r="r" b="b"/>
              <a:pathLst>
                <a:path w="4244" h="4783" extrusionOk="0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4842000" y="2670225"/>
              <a:ext cx="52275" cy="54650"/>
            </a:xfrm>
            <a:custGeom>
              <a:avLst/>
              <a:gdLst/>
              <a:ahLst/>
              <a:cxnLst/>
              <a:rect l="l" t="t" r="r" b="b"/>
              <a:pathLst>
                <a:path w="2091" h="2186" extrusionOk="0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4837250" y="2665475"/>
              <a:ext cx="61775" cy="64150"/>
            </a:xfrm>
            <a:custGeom>
              <a:avLst/>
              <a:gdLst/>
              <a:ahLst/>
              <a:cxnLst/>
              <a:rect l="l" t="t" r="r" b="b"/>
              <a:pathLst>
                <a:path w="2471" h="2566" extrusionOk="0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871300" y="2694775"/>
              <a:ext cx="101375" cy="76825"/>
            </a:xfrm>
            <a:custGeom>
              <a:avLst/>
              <a:gdLst/>
              <a:ahLst/>
              <a:cxnLst/>
              <a:rect l="l" t="t" r="r" b="b"/>
              <a:pathLst>
                <a:path w="4055" h="307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4867350" y="2690025"/>
              <a:ext cx="110075" cy="86325"/>
            </a:xfrm>
            <a:custGeom>
              <a:avLst/>
              <a:gdLst/>
              <a:ahLst/>
              <a:cxnLst/>
              <a:rect l="l" t="t" r="r" b="b"/>
              <a:pathLst>
                <a:path w="4403" h="3453" extrusionOk="0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914050" y="2732775"/>
              <a:ext cx="16650" cy="55450"/>
            </a:xfrm>
            <a:custGeom>
              <a:avLst/>
              <a:gdLst/>
              <a:ahLst/>
              <a:cxnLst/>
              <a:rect l="l" t="t" r="r" b="b"/>
              <a:pathLst>
                <a:path w="666" h="2218" extrusionOk="0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4909300" y="2728025"/>
              <a:ext cx="26150" cy="64950"/>
            </a:xfrm>
            <a:custGeom>
              <a:avLst/>
              <a:gdLst/>
              <a:ahLst/>
              <a:cxnLst/>
              <a:rect l="l" t="t" r="r" b="b"/>
              <a:pathLst>
                <a:path w="1046" h="2598" extrusionOk="0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792125" y="2793750"/>
              <a:ext cx="207450" cy="114025"/>
            </a:xfrm>
            <a:custGeom>
              <a:avLst/>
              <a:gdLst/>
              <a:ahLst/>
              <a:cxnLst/>
              <a:rect l="l" t="t" r="r" b="b"/>
              <a:pathLst>
                <a:path w="8298" h="4561" extrusionOk="0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787375" y="2789775"/>
              <a:ext cx="216950" cy="122750"/>
            </a:xfrm>
            <a:custGeom>
              <a:avLst/>
              <a:gdLst/>
              <a:ahLst/>
              <a:cxnLst/>
              <a:rect l="l" t="t" r="r" b="b"/>
              <a:pathLst>
                <a:path w="8678" h="4910" extrusionOk="0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4784200" y="2784250"/>
              <a:ext cx="223300" cy="18225"/>
            </a:xfrm>
            <a:custGeom>
              <a:avLst/>
              <a:gdLst/>
              <a:ahLst/>
              <a:cxnLst/>
              <a:rect l="l" t="t" r="r" b="b"/>
              <a:pathLst>
                <a:path w="8932" h="729" extrusionOk="0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4779450" y="2779500"/>
              <a:ext cx="232800" cy="26925"/>
            </a:xfrm>
            <a:custGeom>
              <a:avLst/>
              <a:gdLst/>
              <a:ahLst/>
              <a:cxnLst/>
              <a:rect l="l" t="t" r="r" b="b"/>
              <a:pathLst>
                <a:path w="9312" h="1077" extrusionOk="0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4838050" y="2766025"/>
              <a:ext cx="24575" cy="17450"/>
            </a:xfrm>
            <a:custGeom>
              <a:avLst/>
              <a:gdLst/>
              <a:ahLst/>
              <a:cxnLst/>
              <a:rect l="l" t="t" r="r" b="b"/>
              <a:pathLst>
                <a:path w="983" h="698" extrusionOk="0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4833300" y="2761275"/>
              <a:ext cx="34075" cy="26950"/>
            </a:xfrm>
            <a:custGeom>
              <a:avLst/>
              <a:gdLst/>
              <a:ahLst/>
              <a:cxnLst/>
              <a:rect l="l" t="t" r="r" b="b"/>
              <a:pathLst>
                <a:path w="1363" h="1078" extrusionOk="0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787375" y="28800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4787375" y="28206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140475" y="2650450"/>
              <a:ext cx="213000" cy="270000"/>
            </a:xfrm>
            <a:custGeom>
              <a:avLst/>
              <a:gdLst/>
              <a:ahLst/>
              <a:cxnLst/>
              <a:rect l="l" t="t" r="r" b="b"/>
              <a:pathLst>
                <a:path w="8520" h="10800" extrusionOk="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136525" y="2645700"/>
              <a:ext cx="221700" cy="278700"/>
            </a:xfrm>
            <a:custGeom>
              <a:avLst/>
              <a:gdLst/>
              <a:ahLst/>
              <a:cxnLst/>
              <a:rect l="l" t="t" r="r" b="b"/>
              <a:pathLst>
                <a:path w="8868" h="11148" extrusionOk="0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196700" y="2615600"/>
              <a:ext cx="102150" cy="62575"/>
            </a:xfrm>
            <a:custGeom>
              <a:avLst/>
              <a:gdLst/>
              <a:ahLst/>
              <a:cxnLst/>
              <a:rect l="l" t="t" r="r" b="b"/>
              <a:pathLst>
                <a:path w="4086" h="2503" extrusionOk="0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191950" y="2610850"/>
              <a:ext cx="112450" cy="72075"/>
            </a:xfrm>
            <a:custGeom>
              <a:avLst/>
              <a:gdLst/>
              <a:ahLst/>
              <a:cxnLst/>
              <a:rect l="l" t="t" r="r" b="b"/>
              <a:pathLst>
                <a:path w="4498" h="2883" extrusionOk="0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240250" y="2625900"/>
              <a:ext cx="15850" cy="16650"/>
            </a:xfrm>
            <a:custGeom>
              <a:avLst/>
              <a:gdLst/>
              <a:ahLst/>
              <a:cxnLst/>
              <a:rect l="l" t="t" r="r" b="b"/>
              <a:pathLst>
                <a:path w="634" h="666" extrusionOk="0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235500" y="2621150"/>
              <a:ext cx="25350" cy="26150"/>
            </a:xfrm>
            <a:custGeom>
              <a:avLst/>
              <a:gdLst/>
              <a:ahLst/>
              <a:cxnLst/>
              <a:rect l="l" t="t" r="r" b="b"/>
              <a:pathLst>
                <a:path w="1014" h="1046" extrusionOk="0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159475" y="2671025"/>
              <a:ext cx="175000" cy="229625"/>
            </a:xfrm>
            <a:custGeom>
              <a:avLst/>
              <a:gdLst/>
              <a:ahLst/>
              <a:cxnLst/>
              <a:rect l="l" t="t" r="r" b="b"/>
              <a:pathLst>
                <a:path w="7000" h="9185" extrusionOk="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154725" y="2666275"/>
              <a:ext cx="184500" cy="238325"/>
            </a:xfrm>
            <a:custGeom>
              <a:avLst/>
              <a:gdLst/>
              <a:ahLst/>
              <a:cxnLst/>
              <a:rect l="l" t="t" r="r" b="b"/>
              <a:pathLst>
                <a:path w="7380" h="9533" extrusionOk="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191950" y="272010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221250" y="272010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91950" y="27517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221250" y="2751775"/>
              <a:ext cx="83150" cy="8750"/>
            </a:xfrm>
            <a:custGeom>
              <a:avLst/>
              <a:gdLst/>
              <a:ahLst/>
              <a:cxnLst/>
              <a:rect l="l" t="t" r="r" b="b"/>
              <a:pathLst>
                <a:path w="332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5191950" y="278265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5221250" y="278265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191950" y="2813525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221250" y="2813525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5286150" y="2820650"/>
              <a:ext cx="110075" cy="110875"/>
            </a:xfrm>
            <a:custGeom>
              <a:avLst/>
              <a:gdLst/>
              <a:ahLst/>
              <a:cxnLst/>
              <a:rect l="l" t="t" r="r" b="b"/>
              <a:pathLst>
                <a:path w="4403" h="4435" extrusionOk="0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5281400" y="2815900"/>
              <a:ext cx="119575" cy="119575"/>
            </a:xfrm>
            <a:custGeom>
              <a:avLst/>
              <a:gdLst/>
              <a:ahLst/>
              <a:cxnLst/>
              <a:rect l="l" t="t" r="r" b="b"/>
              <a:pathLst>
                <a:path w="4783" h="4783" extrusionOk="0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5318625" y="2850750"/>
              <a:ext cx="53850" cy="42575"/>
            </a:xfrm>
            <a:custGeom>
              <a:avLst/>
              <a:gdLst/>
              <a:ahLst/>
              <a:cxnLst/>
              <a:rect l="l" t="t" r="r" b="b"/>
              <a:pathLst>
                <a:path w="2154" h="1703" extrusionOk="0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5313075" y="2845675"/>
              <a:ext cx="64950" cy="52600"/>
            </a:xfrm>
            <a:custGeom>
              <a:avLst/>
              <a:gdLst/>
              <a:ahLst/>
              <a:cxnLst/>
              <a:rect l="l" t="t" r="r" b="b"/>
              <a:pathLst>
                <a:path w="2598" h="2104" extrusionOk="0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425600" y="1872775"/>
              <a:ext cx="302475" cy="420625"/>
            </a:xfrm>
            <a:custGeom>
              <a:avLst/>
              <a:gdLst/>
              <a:ahLst/>
              <a:cxnLst/>
              <a:rect l="l" t="t" r="r" b="b"/>
              <a:pathLst>
                <a:path w="12099" h="16825" extrusionOk="0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3594250" y="2255375"/>
              <a:ext cx="553425" cy="334925"/>
            </a:xfrm>
            <a:custGeom>
              <a:avLst/>
              <a:gdLst/>
              <a:ahLst/>
              <a:cxnLst/>
              <a:rect l="l" t="t" r="r" b="b"/>
              <a:pathLst>
                <a:path w="22137" h="13397" extrusionOk="0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3918850" y="1894050"/>
              <a:ext cx="172625" cy="143625"/>
            </a:xfrm>
            <a:custGeom>
              <a:avLst/>
              <a:gdLst/>
              <a:ahLst/>
              <a:cxnLst/>
              <a:rect l="l" t="t" r="r" b="b"/>
              <a:pathLst>
                <a:path w="6905" h="5745" extrusionOk="0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3481025" y="2259325"/>
              <a:ext cx="271575" cy="17450"/>
            </a:xfrm>
            <a:custGeom>
              <a:avLst/>
              <a:gdLst/>
              <a:ahLst/>
              <a:cxnLst/>
              <a:rect l="l" t="t" r="r" b="b"/>
              <a:pathLst>
                <a:path w="10863" h="698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3476275" y="2255375"/>
              <a:ext cx="281075" cy="26150"/>
            </a:xfrm>
            <a:custGeom>
              <a:avLst/>
              <a:gdLst/>
              <a:ahLst/>
              <a:cxnLst/>
              <a:rect l="l" t="t" r="r" b="b"/>
              <a:pathLst>
                <a:path w="11243" h="1046" extrusionOk="0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3486575" y="2272800"/>
              <a:ext cx="262875" cy="201100"/>
            </a:xfrm>
            <a:custGeom>
              <a:avLst/>
              <a:gdLst/>
              <a:ahLst/>
              <a:cxnLst/>
              <a:rect l="l" t="t" r="r" b="b"/>
              <a:pathLst>
                <a:path w="10515" h="8044" extrusionOk="0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35515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35467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3544375" y="2408975"/>
              <a:ext cx="32475" cy="32475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3540400" y="2405000"/>
              <a:ext cx="41200" cy="40400"/>
            </a:xfrm>
            <a:custGeom>
              <a:avLst/>
              <a:gdLst/>
              <a:ahLst/>
              <a:cxnLst/>
              <a:rect l="l" t="t" r="r" b="b"/>
              <a:pathLst>
                <a:path w="1648" h="1616" extrusionOk="0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36370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36322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3585525" y="2346100"/>
              <a:ext cx="28525" cy="34375"/>
            </a:xfrm>
            <a:custGeom>
              <a:avLst/>
              <a:gdLst/>
              <a:ahLst/>
              <a:cxnLst/>
              <a:rect l="l" t="t" r="r" b="b"/>
              <a:pathLst>
                <a:path w="1141" h="1375" extrusionOk="0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3585525" y="2346350"/>
              <a:ext cx="28525" cy="34125"/>
            </a:xfrm>
            <a:custGeom>
              <a:avLst/>
              <a:gdLst/>
              <a:ahLst/>
              <a:cxnLst/>
              <a:rect l="l" t="t" r="r" b="b"/>
              <a:pathLst>
                <a:path w="1141" h="1365" extrusionOk="0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3591075" y="2379375"/>
              <a:ext cx="57825" cy="48625"/>
            </a:xfrm>
            <a:custGeom>
              <a:avLst/>
              <a:gdLst/>
              <a:ahLst/>
              <a:cxnLst/>
              <a:rect l="l" t="t" r="r" b="b"/>
              <a:pathLst>
                <a:path w="2313" h="1945" extrusionOk="0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3614825" y="2376500"/>
              <a:ext cx="42775" cy="30125"/>
            </a:xfrm>
            <a:custGeom>
              <a:avLst/>
              <a:gdLst/>
              <a:ahLst/>
              <a:cxnLst/>
              <a:rect l="l" t="t" r="r" b="b"/>
              <a:pathLst>
                <a:path w="1711" h="1205" extrusionOk="0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3677375" y="2398675"/>
              <a:ext cx="182900" cy="107700"/>
            </a:xfrm>
            <a:custGeom>
              <a:avLst/>
              <a:gdLst/>
              <a:ahLst/>
              <a:cxnLst/>
              <a:rect l="l" t="t" r="r" b="b"/>
              <a:pathLst>
                <a:path w="7316" h="4308" extrusionOk="0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3673425" y="2394725"/>
              <a:ext cx="190825" cy="111650"/>
            </a:xfrm>
            <a:custGeom>
              <a:avLst/>
              <a:gdLst/>
              <a:ahLst/>
              <a:cxnLst/>
              <a:rect l="l" t="t" r="r" b="b"/>
              <a:pathLst>
                <a:path w="7633" h="4466" extrusionOk="0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3712200" y="2397875"/>
              <a:ext cx="114825" cy="42000"/>
            </a:xfrm>
            <a:custGeom>
              <a:avLst/>
              <a:gdLst/>
              <a:ahLst/>
              <a:cxnLst/>
              <a:rect l="l" t="t" r="r" b="b"/>
              <a:pathLst>
                <a:path w="4593" h="1680" extrusionOk="0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3707450" y="2396300"/>
              <a:ext cx="124325" cy="47850"/>
            </a:xfrm>
            <a:custGeom>
              <a:avLst/>
              <a:gdLst/>
              <a:ahLst/>
              <a:cxnLst/>
              <a:rect l="l" t="t" r="r" b="b"/>
              <a:pathLst>
                <a:path w="4973" h="1914" extrusionOk="0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3753375" y="2426375"/>
              <a:ext cx="29325" cy="19825"/>
            </a:xfrm>
            <a:custGeom>
              <a:avLst/>
              <a:gdLst/>
              <a:ahLst/>
              <a:cxnLst/>
              <a:rect l="l" t="t" r="r" b="b"/>
              <a:pathLst>
                <a:path w="1173" h="793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3748625" y="2426375"/>
              <a:ext cx="38825" cy="23775"/>
            </a:xfrm>
            <a:custGeom>
              <a:avLst/>
              <a:gdLst/>
              <a:ahLst/>
              <a:cxnLst/>
              <a:rect l="l" t="t" r="r" b="b"/>
              <a:pathLst>
                <a:path w="1553" h="951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3753375" y="2446175"/>
              <a:ext cx="31700" cy="80175"/>
            </a:xfrm>
            <a:custGeom>
              <a:avLst/>
              <a:gdLst/>
              <a:ahLst/>
              <a:cxnLst/>
              <a:rect l="l" t="t" r="r" b="b"/>
              <a:pathLst>
                <a:path w="1268" h="3207" extrusionOk="0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3748625" y="2445375"/>
              <a:ext cx="40400" cy="84750"/>
            </a:xfrm>
            <a:custGeom>
              <a:avLst/>
              <a:gdLst/>
              <a:ahLst/>
              <a:cxnLst/>
              <a:rect l="l" t="t" r="r" b="b"/>
              <a:pathLst>
                <a:path w="1616" h="3390" extrusionOk="0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3709050" y="2295750"/>
              <a:ext cx="117975" cy="133025"/>
            </a:xfrm>
            <a:custGeom>
              <a:avLst/>
              <a:gdLst/>
              <a:ahLst/>
              <a:cxnLst/>
              <a:rect l="l" t="t" r="r" b="b"/>
              <a:pathLst>
                <a:path w="4719" h="5321" extrusionOk="0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3704300" y="2291800"/>
              <a:ext cx="127475" cy="140950"/>
            </a:xfrm>
            <a:custGeom>
              <a:avLst/>
              <a:gdLst/>
              <a:ahLst/>
              <a:cxnLst/>
              <a:rect l="l" t="t" r="r" b="b"/>
              <a:pathLst>
                <a:path w="5099" h="5638" extrusionOk="0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3975075" y="2114000"/>
              <a:ext cx="166275" cy="104975"/>
            </a:xfrm>
            <a:custGeom>
              <a:avLst/>
              <a:gdLst/>
              <a:ahLst/>
              <a:cxnLst/>
              <a:rect l="l" t="t" r="r" b="b"/>
              <a:pathLst>
                <a:path w="6651" h="4199" extrusionOk="0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3970300" y="2110050"/>
              <a:ext cx="174225" cy="112875"/>
            </a:xfrm>
            <a:custGeom>
              <a:avLst/>
              <a:gdLst/>
              <a:ahLst/>
              <a:cxnLst/>
              <a:rect l="l" t="t" r="r" b="b"/>
              <a:pathLst>
                <a:path w="6969" h="4515" extrusionOk="0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3802475" y="2114000"/>
              <a:ext cx="167075" cy="104975"/>
            </a:xfrm>
            <a:custGeom>
              <a:avLst/>
              <a:gdLst/>
              <a:ahLst/>
              <a:cxnLst/>
              <a:rect l="l" t="t" r="r" b="b"/>
              <a:pathLst>
                <a:path w="6683" h="4199" extrusionOk="0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3800100" y="2109500"/>
              <a:ext cx="174200" cy="113425"/>
            </a:xfrm>
            <a:custGeom>
              <a:avLst/>
              <a:gdLst/>
              <a:ahLst/>
              <a:cxnLst/>
              <a:rect l="l" t="t" r="r" b="b"/>
              <a:pathLst>
                <a:path w="6968" h="4537" extrusionOk="0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3932300" y="205902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3903025" y="2140575"/>
              <a:ext cx="136975" cy="281875"/>
            </a:xfrm>
            <a:custGeom>
              <a:avLst/>
              <a:gdLst/>
              <a:ahLst/>
              <a:cxnLst/>
              <a:rect l="l" t="t" r="r" b="b"/>
              <a:pathLst>
                <a:path w="5479" h="11275" extrusionOk="0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3899050" y="2135825"/>
              <a:ext cx="145700" cy="290575"/>
            </a:xfrm>
            <a:custGeom>
              <a:avLst/>
              <a:gdLst/>
              <a:ahLst/>
              <a:cxnLst/>
              <a:rect l="l" t="t" r="r" b="b"/>
              <a:pathLst>
                <a:path w="5828" h="11623" extrusionOk="0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3934675" y="2187275"/>
              <a:ext cx="25" cy="94250"/>
            </a:xfrm>
            <a:custGeom>
              <a:avLst/>
              <a:gdLst/>
              <a:ahLst/>
              <a:cxnLst/>
              <a:rect l="l" t="t" r="r" b="b"/>
              <a:pathLst>
                <a:path w="1" h="3770" extrusionOk="0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3930725" y="2182525"/>
              <a:ext cx="8725" cy="102950"/>
            </a:xfrm>
            <a:custGeom>
              <a:avLst/>
              <a:gdLst/>
              <a:ahLst/>
              <a:cxnLst/>
              <a:rect l="l" t="t" r="r" b="b"/>
              <a:pathLst>
                <a:path w="349" h="4118" extrusionOk="0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006725" y="2183325"/>
              <a:ext cx="8750" cy="105325"/>
            </a:xfrm>
            <a:custGeom>
              <a:avLst/>
              <a:gdLst/>
              <a:ahLst/>
              <a:cxnLst/>
              <a:rect l="l" t="t" r="r" b="b"/>
              <a:pathLst>
                <a:path w="350" h="4213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3969525" y="2275175"/>
              <a:ext cx="8725" cy="133025"/>
            </a:xfrm>
            <a:custGeom>
              <a:avLst/>
              <a:gdLst/>
              <a:ahLst/>
              <a:cxnLst/>
              <a:rect l="l" t="t" r="r" b="b"/>
              <a:pathLst>
                <a:path w="349" h="5321" extrusionOk="0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3987725" y="2287050"/>
              <a:ext cx="77625" cy="59400"/>
            </a:xfrm>
            <a:custGeom>
              <a:avLst/>
              <a:gdLst/>
              <a:ahLst/>
              <a:cxnLst/>
              <a:rect l="l" t="t" r="r" b="b"/>
              <a:pathLst>
                <a:path w="3105" h="2376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3983775" y="2283075"/>
              <a:ext cx="85525" cy="67325"/>
            </a:xfrm>
            <a:custGeom>
              <a:avLst/>
              <a:gdLst/>
              <a:ahLst/>
              <a:cxnLst/>
              <a:rect l="l" t="t" r="r" b="b"/>
              <a:pathLst>
                <a:path w="3421" h="2693" extrusionOk="0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3982975" y="2293075"/>
              <a:ext cx="87125" cy="47025"/>
            </a:xfrm>
            <a:custGeom>
              <a:avLst/>
              <a:gdLst/>
              <a:ahLst/>
              <a:cxnLst/>
              <a:rect l="l" t="t" r="r" b="b"/>
              <a:pathLst>
                <a:path w="3485" h="1881" extrusionOk="0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4012275" y="22712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4007525" y="2266450"/>
              <a:ext cx="37225" cy="24575"/>
            </a:xfrm>
            <a:custGeom>
              <a:avLst/>
              <a:gdLst/>
              <a:ahLst/>
              <a:cxnLst/>
              <a:rect l="l" t="t" r="r" b="b"/>
              <a:pathLst>
                <a:path w="1489" h="983" extrusionOk="0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3498450" y="2196775"/>
              <a:ext cx="133825" cy="8750"/>
            </a:xfrm>
            <a:custGeom>
              <a:avLst/>
              <a:gdLst/>
              <a:ahLst/>
              <a:cxnLst/>
              <a:rect l="l" t="t" r="r" b="b"/>
              <a:pathLst>
                <a:path w="5353" h="35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3624325" y="2102575"/>
              <a:ext cx="133825" cy="102950"/>
            </a:xfrm>
            <a:custGeom>
              <a:avLst/>
              <a:gdLst/>
              <a:ahLst/>
              <a:cxnLst/>
              <a:rect l="l" t="t" r="r" b="b"/>
              <a:pathLst>
                <a:path w="5353" h="4118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3749425" y="2007550"/>
              <a:ext cx="134625" cy="102950"/>
            </a:xfrm>
            <a:custGeom>
              <a:avLst/>
              <a:gdLst/>
              <a:ahLst/>
              <a:cxnLst/>
              <a:rect l="l" t="t" r="r" b="b"/>
              <a:pathLst>
                <a:path w="5385" h="4118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3862650" y="1985325"/>
              <a:ext cx="23775" cy="50775"/>
            </a:xfrm>
            <a:custGeom>
              <a:avLst/>
              <a:gdLst/>
              <a:ahLst/>
              <a:cxnLst/>
              <a:rect l="l" t="t" r="r" b="b"/>
              <a:pathLst>
                <a:path w="951" h="2031" extrusionOk="0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661550" y="1969550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656800" y="1965600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641750" y="2028150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637775" y="2023825"/>
              <a:ext cx="93450" cy="62925"/>
            </a:xfrm>
            <a:custGeom>
              <a:avLst/>
              <a:gdLst/>
              <a:ahLst/>
              <a:cxnLst/>
              <a:rect l="l" t="t" r="r" b="b"/>
              <a:pathLst>
                <a:path w="3738" h="2517" extrusionOk="0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35650" y="206772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31700" y="206377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3516650" y="2126325"/>
              <a:ext cx="84750" cy="54650"/>
            </a:xfrm>
            <a:custGeom>
              <a:avLst/>
              <a:gdLst/>
              <a:ahLst/>
              <a:cxnLst/>
              <a:rect l="l" t="t" r="r" b="b"/>
              <a:pathLst>
                <a:path w="3390" h="2186" extrusionOk="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3511900" y="2122350"/>
              <a:ext cx="94250" cy="62575"/>
            </a:xfrm>
            <a:custGeom>
              <a:avLst/>
              <a:gdLst/>
              <a:ahLst/>
              <a:cxnLst/>
              <a:rect l="l" t="t" r="r" b="b"/>
              <a:pathLst>
                <a:path w="3770" h="2503" extrusionOk="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3786625" y="187137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3782675" y="186662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3767625" y="1929975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3763675" y="1925225"/>
              <a:ext cx="93450" cy="63350"/>
            </a:xfrm>
            <a:custGeom>
              <a:avLst/>
              <a:gdLst/>
              <a:ahLst/>
              <a:cxnLst/>
              <a:rect l="l" t="t" r="r" b="b"/>
              <a:pathLst>
                <a:path w="3738" h="2534" extrusionOk="0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881000" y="2348875"/>
              <a:ext cx="142525" cy="481300"/>
            </a:xfrm>
            <a:custGeom>
              <a:avLst/>
              <a:gdLst/>
              <a:ahLst/>
              <a:cxnLst/>
              <a:rect l="l" t="t" r="r" b="b"/>
              <a:pathLst>
                <a:path w="5701" h="19252" extrusionOk="0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1355250" y="2753850"/>
              <a:ext cx="242275" cy="231525"/>
            </a:xfrm>
            <a:custGeom>
              <a:avLst/>
              <a:gdLst/>
              <a:ahLst/>
              <a:cxnLst/>
              <a:rect l="l" t="t" r="r" b="b"/>
              <a:pathLst>
                <a:path w="9691" h="9261" extrusionOk="0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1368700" y="2287200"/>
              <a:ext cx="131450" cy="83000"/>
            </a:xfrm>
            <a:custGeom>
              <a:avLst/>
              <a:gdLst/>
              <a:ahLst/>
              <a:cxnLst/>
              <a:rect l="l" t="t" r="r" b="b"/>
              <a:pathLst>
                <a:path w="5258" h="3320" extrusionOk="0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1023500" y="2388200"/>
              <a:ext cx="49125" cy="46925"/>
            </a:xfrm>
            <a:custGeom>
              <a:avLst/>
              <a:gdLst/>
              <a:ahLst/>
              <a:cxnLst/>
              <a:rect l="l" t="t" r="r" b="b"/>
              <a:pathLst>
                <a:path w="1965" h="1877" extrusionOk="0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961750" y="2509825"/>
              <a:ext cx="62575" cy="98675"/>
            </a:xfrm>
            <a:custGeom>
              <a:avLst/>
              <a:gdLst/>
              <a:ahLst/>
              <a:cxnLst/>
              <a:rect l="l" t="t" r="r" b="b"/>
              <a:pathLst>
                <a:path w="2503" h="3947" extrusionOk="0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957800" y="2505250"/>
              <a:ext cx="70475" cy="108000"/>
            </a:xfrm>
            <a:custGeom>
              <a:avLst/>
              <a:gdLst/>
              <a:ahLst/>
              <a:cxnLst/>
              <a:rect l="l" t="t" r="r" b="b"/>
              <a:pathLst>
                <a:path w="2819" h="4320" extrusionOk="0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991050" y="2427375"/>
              <a:ext cx="131450" cy="160550"/>
            </a:xfrm>
            <a:custGeom>
              <a:avLst/>
              <a:gdLst/>
              <a:ahLst/>
              <a:cxnLst/>
              <a:rect l="l" t="t" r="r" b="b"/>
              <a:pathLst>
                <a:path w="5258" h="6422" extrusionOk="0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988675" y="2422600"/>
              <a:ext cx="137775" cy="170075"/>
            </a:xfrm>
            <a:custGeom>
              <a:avLst/>
              <a:gdLst/>
              <a:ahLst/>
              <a:cxnLst/>
              <a:rect l="l" t="t" r="r" b="b"/>
              <a:pathLst>
                <a:path w="5511" h="6803" extrusionOk="0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1107425" y="2340875"/>
              <a:ext cx="135425" cy="178950"/>
            </a:xfrm>
            <a:custGeom>
              <a:avLst/>
              <a:gdLst/>
              <a:ahLst/>
              <a:cxnLst/>
              <a:rect l="l" t="t" r="r" b="b"/>
              <a:pathLst>
                <a:path w="5417" h="7158" extrusionOk="0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1101875" y="2336125"/>
              <a:ext cx="146500" cy="188450"/>
            </a:xfrm>
            <a:custGeom>
              <a:avLst/>
              <a:gdLst/>
              <a:ahLst/>
              <a:cxnLst/>
              <a:rect l="l" t="t" r="r" b="b"/>
              <a:pathLst>
                <a:path w="5860" h="7538" extrusionOk="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1105850" y="2300275"/>
              <a:ext cx="55450" cy="50125"/>
            </a:xfrm>
            <a:custGeom>
              <a:avLst/>
              <a:gdLst/>
              <a:ahLst/>
              <a:cxnLst/>
              <a:rect l="l" t="t" r="r" b="b"/>
              <a:pathLst>
                <a:path w="2218" h="2005" extrusionOk="0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1246775" y="2271800"/>
              <a:ext cx="81575" cy="58900"/>
            </a:xfrm>
            <a:custGeom>
              <a:avLst/>
              <a:gdLst/>
              <a:ahLst/>
              <a:cxnLst/>
              <a:rect l="l" t="t" r="r" b="b"/>
              <a:pathLst>
                <a:path w="3263" h="2356" extrusionOk="0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1242025" y="2267100"/>
              <a:ext cx="91075" cy="276475"/>
            </a:xfrm>
            <a:custGeom>
              <a:avLst/>
              <a:gdLst/>
              <a:ahLst/>
              <a:cxnLst/>
              <a:rect l="l" t="t" r="r" b="b"/>
              <a:pathLst>
                <a:path w="3643" h="11059" extrusionOk="0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941950" y="2493675"/>
              <a:ext cx="320675" cy="124325"/>
            </a:xfrm>
            <a:custGeom>
              <a:avLst/>
              <a:gdLst/>
              <a:ahLst/>
              <a:cxnLst/>
              <a:rect l="l" t="t" r="r" b="b"/>
              <a:pathLst>
                <a:path w="12827" h="4973" extrusionOk="0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937200" y="2489525"/>
              <a:ext cx="330175" cy="133225"/>
            </a:xfrm>
            <a:custGeom>
              <a:avLst/>
              <a:gdLst/>
              <a:ahLst/>
              <a:cxnLst/>
              <a:rect l="l" t="t" r="r" b="b"/>
              <a:pathLst>
                <a:path w="13207" h="5329" extrusionOk="0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1374250" y="24200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1347325" y="2484175"/>
              <a:ext cx="115625" cy="244675"/>
            </a:xfrm>
            <a:custGeom>
              <a:avLst/>
              <a:gdLst/>
              <a:ahLst/>
              <a:cxnLst/>
              <a:rect l="l" t="t" r="r" b="b"/>
              <a:pathLst>
                <a:path w="4625" h="9787" extrusionOk="0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1433625" y="2526925"/>
              <a:ext cx="800" cy="76825"/>
            </a:xfrm>
            <a:custGeom>
              <a:avLst/>
              <a:gdLst/>
              <a:ahLst/>
              <a:cxnLst/>
              <a:rect l="l" t="t" r="r" b="b"/>
              <a:pathLst>
                <a:path w="32" h="3073" extrusionOk="0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1428875" y="2522175"/>
              <a:ext cx="10300" cy="86325"/>
            </a:xfrm>
            <a:custGeom>
              <a:avLst/>
              <a:gdLst/>
              <a:ahLst/>
              <a:cxnLst/>
              <a:rect l="l" t="t" r="r" b="b"/>
              <a:pathLst>
                <a:path w="412" h="34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1369500" y="2522175"/>
              <a:ext cx="9525" cy="88700"/>
            </a:xfrm>
            <a:custGeom>
              <a:avLst/>
              <a:gdLst/>
              <a:ahLst/>
              <a:cxnLst/>
              <a:rect l="l" t="t" r="r" b="b"/>
              <a:pathLst>
                <a:path w="381" h="3548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1399575" y="2598175"/>
              <a:ext cx="9525" cy="118000"/>
            </a:xfrm>
            <a:custGeom>
              <a:avLst/>
              <a:gdLst/>
              <a:ahLst/>
              <a:cxnLst/>
              <a:rect l="l" t="t" r="r" b="b"/>
              <a:pathLst>
                <a:path w="381" h="472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1524675" y="24192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1497750" y="2483375"/>
              <a:ext cx="116400" cy="244675"/>
            </a:xfrm>
            <a:custGeom>
              <a:avLst/>
              <a:gdLst/>
              <a:ahLst/>
              <a:cxnLst/>
              <a:rect l="l" t="t" r="r" b="b"/>
              <a:pathLst>
                <a:path w="4656" h="9787" extrusionOk="0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1584850" y="2526150"/>
              <a:ext cx="25" cy="76800"/>
            </a:xfrm>
            <a:custGeom>
              <a:avLst/>
              <a:gdLst/>
              <a:ahLst/>
              <a:cxnLst/>
              <a:rect l="l" t="t" r="r" b="b"/>
              <a:pathLst>
                <a:path w="1" h="3072" extrusionOk="0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1580100" y="2521400"/>
              <a:ext cx="9525" cy="86300"/>
            </a:xfrm>
            <a:custGeom>
              <a:avLst/>
              <a:gdLst/>
              <a:ahLst/>
              <a:cxnLst/>
              <a:rect l="l" t="t" r="r" b="b"/>
              <a:pathLst>
                <a:path w="381" h="3452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1519925" y="2521400"/>
              <a:ext cx="9525" cy="88675"/>
            </a:xfrm>
            <a:custGeom>
              <a:avLst/>
              <a:gdLst/>
              <a:ahLst/>
              <a:cxnLst/>
              <a:rect l="l" t="t" r="r" b="b"/>
              <a:pathLst>
                <a:path w="381" h="3547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1550000" y="2597400"/>
              <a:ext cx="9525" cy="117975"/>
            </a:xfrm>
            <a:custGeom>
              <a:avLst/>
              <a:gdLst/>
              <a:ahLst/>
              <a:cxnLst/>
              <a:rect l="l" t="t" r="r" b="b"/>
              <a:pathLst>
                <a:path w="381" h="471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1444700" y="2443000"/>
              <a:ext cx="64150" cy="37250"/>
            </a:xfrm>
            <a:custGeom>
              <a:avLst/>
              <a:gdLst/>
              <a:ahLst/>
              <a:cxnLst/>
              <a:rect l="l" t="t" r="r" b="b"/>
              <a:pathLst>
                <a:path w="2566" h="1490" extrusionOk="0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1439950" y="2438525"/>
              <a:ext cx="73650" cy="46475"/>
            </a:xfrm>
            <a:custGeom>
              <a:avLst/>
              <a:gdLst/>
              <a:ahLst/>
              <a:cxnLst/>
              <a:rect l="l" t="t" r="r" b="b"/>
              <a:pathLst>
                <a:path w="2946" h="1859" extrusionOk="0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1451050" y="2399475"/>
              <a:ext cx="64150" cy="36425"/>
            </a:xfrm>
            <a:custGeom>
              <a:avLst/>
              <a:gdLst/>
              <a:ahLst/>
              <a:cxnLst/>
              <a:rect l="l" t="t" r="r" b="b"/>
              <a:pathLst>
                <a:path w="2566" h="1457" extrusionOk="0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1446275" y="2394375"/>
              <a:ext cx="73675" cy="46275"/>
            </a:xfrm>
            <a:custGeom>
              <a:avLst/>
              <a:gdLst/>
              <a:ahLst/>
              <a:cxnLst/>
              <a:rect l="l" t="t" r="r" b="b"/>
              <a:pathLst>
                <a:path w="2947" h="1851" extrusionOk="0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1586425" y="2596600"/>
              <a:ext cx="31700" cy="22975"/>
            </a:xfrm>
            <a:custGeom>
              <a:avLst/>
              <a:gdLst/>
              <a:ahLst/>
              <a:cxnLst/>
              <a:rect l="l" t="t" r="r" b="b"/>
              <a:pathLst>
                <a:path w="1268" h="919" extrusionOk="0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1569000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1564250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1563475" y="2618125"/>
              <a:ext cx="77600" cy="33125"/>
            </a:xfrm>
            <a:custGeom>
              <a:avLst/>
              <a:gdLst/>
              <a:ahLst/>
              <a:cxnLst/>
              <a:rect l="l" t="t" r="r" b="b"/>
              <a:pathLst>
                <a:path w="3104" h="1325" extrusionOk="0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1593550" y="2640950"/>
              <a:ext cx="17450" cy="9525"/>
            </a:xfrm>
            <a:custGeom>
              <a:avLst/>
              <a:gdLst/>
              <a:ahLst/>
              <a:cxnLst/>
              <a:rect l="l" t="t" r="r" b="b"/>
              <a:pathLst>
                <a:path w="698" h="381" extrusionOk="0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1588800" y="2635400"/>
              <a:ext cx="26950" cy="19825"/>
            </a:xfrm>
            <a:custGeom>
              <a:avLst/>
              <a:gdLst/>
              <a:ahLst/>
              <a:cxnLst/>
              <a:rect l="l" t="t" r="r" b="b"/>
              <a:pathLst>
                <a:path w="1078" h="793" extrusionOk="0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1345750" y="2596600"/>
              <a:ext cx="30900" cy="22975"/>
            </a:xfrm>
            <a:custGeom>
              <a:avLst/>
              <a:gdLst/>
              <a:ahLst/>
              <a:cxnLst/>
              <a:rect l="l" t="t" r="r" b="b"/>
              <a:pathLst>
                <a:path w="1236" h="919" extrusionOk="0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1328325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1323575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1322775" y="2618125"/>
              <a:ext cx="76825" cy="33125"/>
            </a:xfrm>
            <a:custGeom>
              <a:avLst/>
              <a:gdLst/>
              <a:ahLst/>
              <a:cxnLst/>
              <a:rect l="l" t="t" r="r" b="b"/>
              <a:pathLst>
                <a:path w="3073" h="1325" extrusionOk="0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1352075" y="2640950"/>
              <a:ext cx="18225" cy="9525"/>
            </a:xfrm>
            <a:custGeom>
              <a:avLst/>
              <a:gdLst/>
              <a:ahLst/>
              <a:cxnLst/>
              <a:rect l="l" t="t" r="r" b="b"/>
              <a:pathLst>
                <a:path w="729" h="381" extrusionOk="0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1347325" y="2635400"/>
              <a:ext cx="27725" cy="19825"/>
            </a:xfrm>
            <a:custGeom>
              <a:avLst/>
              <a:gdLst/>
              <a:ahLst/>
              <a:cxnLst/>
              <a:rect l="l" t="t" r="r" b="b"/>
              <a:pathLst>
                <a:path w="1109" h="793" extrusionOk="0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1089225" y="2824625"/>
              <a:ext cx="123525" cy="98200"/>
            </a:xfrm>
            <a:custGeom>
              <a:avLst/>
              <a:gdLst/>
              <a:ahLst/>
              <a:cxnLst/>
              <a:rect l="l" t="t" r="r" b="b"/>
              <a:pathLst>
                <a:path w="4941" h="3928" extrusionOk="0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1084475" y="2819875"/>
              <a:ext cx="133025" cy="107700"/>
            </a:xfrm>
            <a:custGeom>
              <a:avLst/>
              <a:gdLst/>
              <a:ahLst/>
              <a:cxnLst/>
              <a:rect l="l" t="t" r="r" b="b"/>
              <a:pathLst>
                <a:path w="5321" h="4308" extrusionOk="0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1117725" y="2875300"/>
              <a:ext cx="69700" cy="58600"/>
            </a:xfrm>
            <a:custGeom>
              <a:avLst/>
              <a:gdLst/>
              <a:ahLst/>
              <a:cxnLst/>
              <a:rect l="l" t="t" r="r" b="b"/>
              <a:pathLst>
                <a:path w="2788" h="2344" extrusionOk="0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1112975" y="2870550"/>
              <a:ext cx="79200" cy="68100"/>
            </a:xfrm>
            <a:custGeom>
              <a:avLst/>
              <a:gdLst/>
              <a:ahLst/>
              <a:cxnLst/>
              <a:rect l="l" t="t" r="r" b="b"/>
              <a:pathLst>
                <a:path w="3168" h="2724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990250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968075" y="2833075"/>
              <a:ext cx="156800" cy="129325"/>
            </a:xfrm>
            <a:custGeom>
              <a:avLst/>
              <a:gdLst/>
              <a:ahLst/>
              <a:cxnLst/>
              <a:rect l="l" t="t" r="r" b="b"/>
              <a:pathLst>
                <a:path w="6272" h="5173" extrusionOk="0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1246775" y="2763650"/>
              <a:ext cx="61775" cy="61000"/>
            </a:xfrm>
            <a:custGeom>
              <a:avLst/>
              <a:gdLst/>
              <a:ahLst/>
              <a:cxnLst/>
              <a:rect l="l" t="t" r="r" b="b"/>
              <a:pathLst>
                <a:path w="2471" h="2440" extrusionOk="0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1242025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1182650" y="2837175"/>
              <a:ext cx="148075" cy="119675"/>
            </a:xfrm>
            <a:custGeom>
              <a:avLst/>
              <a:gdLst/>
              <a:ahLst/>
              <a:cxnLst/>
              <a:rect l="l" t="t" r="r" b="b"/>
              <a:pathLst>
                <a:path w="5923" h="4787" extrusionOk="0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1177900" y="2833075"/>
              <a:ext cx="157575" cy="129325"/>
            </a:xfrm>
            <a:custGeom>
              <a:avLst/>
              <a:gdLst/>
              <a:ahLst/>
              <a:cxnLst/>
              <a:rect l="l" t="t" r="r" b="b"/>
              <a:pathLst>
                <a:path w="6303" h="5173" extrusionOk="0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1040925" y="2924375"/>
              <a:ext cx="216175" cy="36450"/>
            </a:xfrm>
            <a:custGeom>
              <a:avLst/>
              <a:gdLst/>
              <a:ahLst/>
              <a:cxnLst/>
              <a:rect l="l" t="t" r="r" b="b"/>
              <a:pathLst>
                <a:path w="8647" h="1458" extrusionOk="0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1036175" y="2919625"/>
              <a:ext cx="225675" cy="45950"/>
            </a:xfrm>
            <a:custGeom>
              <a:avLst/>
              <a:gdLst/>
              <a:ahLst/>
              <a:cxnLst/>
              <a:rect l="l" t="t" r="r" b="b"/>
              <a:pathLst>
                <a:path w="9027" h="1838" extrusionOk="0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1116925" y="2751000"/>
              <a:ext cx="68125" cy="68100"/>
            </a:xfrm>
            <a:custGeom>
              <a:avLst/>
              <a:gdLst/>
              <a:ahLst/>
              <a:cxnLst/>
              <a:rect l="l" t="t" r="r" b="b"/>
              <a:pathLst>
                <a:path w="2725" h="2724" extrusionOk="0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1183425" y="2709825"/>
              <a:ext cx="64175" cy="65725"/>
            </a:xfrm>
            <a:custGeom>
              <a:avLst/>
              <a:gdLst/>
              <a:ahLst/>
              <a:cxnLst/>
              <a:rect l="l" t="t" r="r" b="b"/>
              <a:pathLst>
                <a:path w="2567" h="2629" extrusionOk="0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203225" y="2729600"/>
              <a:ext cx="24575" cy="26175"/>
            </a:xfrm>
            <a:custGeom>
              <a:avLst/>
              <a:gdLst/>
              <a:ahLst/>
              <a:cxnLst/>
              <a:rect l="l" t="t" r="r" b="b"/>
              <a:pathLst>
                <a:path w="983" h="1047" extrusionOk="0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198475" y="2724850"/>
              <a:ext cx="34075" cy="35675"/>
            </a:xfrm>
            <a:custGeom>
              <a:avLst/>
              <a:gdLst/>
              <a:ahLst/>
              <a:cxnLst/>
              <a:rect l="l" t="t" r="r" b="b"/>
              <a:pathLst>
                <a:path w="1363" h="1427" extrusionOk="0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1210350" y="2710225"/>
              <a:ext cx="37250" cy="37625"/>
            </a:xfrm>
            <a:custGeom>
              <a:avLst/>
              <a:gdLst/>
              <a:ahLst/>
              <a:cxnLst/>
              <a:rect l="l" t="t" r="r" b="b"/>
              <a:pathLst>
                <a:path w="1490" h="1505" extrusionOk="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1242825" y="2689225"/>
              <a:ext cx="24550" cy="26150"/>
            </a:xfrm>
            <a:custGeom>
              <a:avLst/>
              <a:gdLst/>
              <a:ahLst/>
              <a:cxnLst/>
              <a:rect l="l" t="t" r="r" b="b"/>
              <a:pathLst>
                <a:path w="982" h="1046" extrusionOk="0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1238075" y="2684750"/>
              <a:ext cx="34850" cy="35375"/>
            </a:xfrm>
            <a:custGeom>
              <a:avLst/>
              <a:gdLst/>
              <a:ahLst/>
              <a:cxnLst/>
              <a:rect l="l" t="t" r="r" b="b"/>
              <a:pathLst>
                <a:path w="1394" h="1415" extrusionOk="0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049625" y="2742275"/>
              <a:ext cx="27750" cy="27750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049625" y="2723275"/>
              <a:ext cx="45950" cy="46750"/>
            </a:xfrm>
            <a:custGeom>
              <a:avLst/>
              <a:gdLst/>
              <a:ahLst/>
              <a:cxnLst/>
              <a:rect l="l" t="t" r="r" b="b"/>
              <a:pathLst>
                <a:path w="1838" h="1870" extrusionOk="0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1049625" y="2705075"/>
              <a:ext cx="64150" cy="64950"/>
            </a:xfrm>
            <a:custGeom>
              <a:avLst/>
              <a:gdLst/>
              <a:ahLst/>
              <a:cxnLst/>
              <a:rect l="l" t="t" r="r" b="b"/>
              <a:pathLst>
                <a:path w="2566" h="2598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2144600" y="2931500"/>
              <a:ext cx="159950" cy="293750"/>
            </a:xfrm>
            <a:custGeom>
              <a:avLst/>
              <a:gdLst/>
              <a:ahLst/>
              <a:cxnLst/>
              <a:rect l="l" t="t" r="r" b="b"/>
              <a:pathLst>
                <a:path w="6398" h="11750" extrusionOk="0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2729675" y="2921200"/>
              <a:ext cx="152050" cy="297725"/>
            </a:xfrm>
            <a:custGeom>
              <a:avLst/>
              <a:gdLst/>
              <a:ahLst/>
              <a:cxnLst/>
              <a:rect l="l" t="t" r="r" b="b"/>
              <a:pathLst>
                <a:path w="6082" h="11909" extrusionOk="0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2336200" y="2557800"/>
              <a:ext cx="330950" cy="5227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2610125" y="2667075"/>
              <a:ext cx="247825" cy="247825"/>
            </a:xfrm>
            <a:custGeom>
              <a:avLst/>
              <a:gdLst/>
              <a:ahLst/>
              <a:cxnLst/>
              <a:rect l="l" t="t" r="r" b="b"/>
              <a:pathLst>
                <a:path w="9913" h="9913" extrusionOk="0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2727300" y="2664700"/>
              <a:ext cx="135400" cy="254950"/>
            </a:xfrm>
            <a:custGeom>
              <a:avLst/>
              <a:gdLst/>
              <a:ahLst/>
              <a:cxnLst/>
              <a:rect l="l" t="t" r="r" b="b"/>
              <a:pathLst>
                <a:path w="5416" h="10198" extrusionOk="0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2605375" y="2662325"/>
              <a:ext cx="133825" cy="254950"/>
            </a:xfrm>
            <a:custGeom>
              <a:avLst/>
              <a:gdLst/>
              <a:ahLst/>
              <a:cxnLst/>
              <a:rect l="l" t="t" r="r" b="b"/>
              <a:pathLst>
                <a:path w="5353" h="10198" extrusionOk="0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2674250" y="2790575"/>
              <a:ext cx="219350" cy="175775"/>
            </a:xfrm>
            <a:custGeom>
              <a:avLst/>
              <a:gdLst/>
              <a:ahLst/>
              <a:cxnLst/>
              <a:rect l="l" t="t" r="r" b="b"/>
              <a:pathLst>
                <a:path w="8774" h="7031" extrusionOk="0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2669500" y="2785825"/>
              <a:ext cx="228850" cy="185275"/>
            </a:xfrm>
            <a:custGeom>
              <a:avLst/>
              <a:gdLst/>
              <a:ahLst/>
              <a:cxnLst/>
              <a:rect l="l" t="t" r="r" b="b"/>
              <a:pathLst>
                <a:path w="9154" h="7411" extrusionOk="0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2574500" y="2617975"/>
              <a:ext cx="217750" cy="172625"/>
            </a:xfrm>
            <a:custGeom>
              <a:avLst/>
              <a:gdLst/>
              <a:ahLst/>
              <a:cxnLst/>
              <a:rect l="l" t="t" r="r" b="b"/>
              <a:pathLst>
                <a:path w="8710" h="6905" extrusionOk="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2569750" y="2612625"/>
              <a:ext cx="227250" cy="182725"/>
            </a:xfrm>
            <a:custGeom>
              <a:avLst/>
              <a:gdLst/>
              <a:ahLst/>
              <a:cxnLst/>
              <a:rect l="l" t="t" r="r" b="b"/>
              <a:pathLst>
                <a:path w="9090" h="7309" extrusionOk="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2652875" y="270507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2647325" y="2700325"/>
              <a:ext cx="173425" cy="172625"/>
            </a:xfrm>
            <a:custGeom>
              <a:avLst/>
              <a:gdLst/>
              <a:ahLst/>
              <a:cxnLst/>
              <a:rect l="l" t="t" r="r" b="b"/>
              <a:pathLst>
                <a:path w="6937" h="6905" extrusionOk="0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2572125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2458125" y="3210175"/>
              <a:ext cx="103725" cy="9550"/>
            </a:xfrm>
            <a:custGeom>
              <a:avLst/>
              <a:gdLst/>
              <a:ahLst/>
              <a:cxnLst/>
              <a:rect l="l" t="t" r="r" b="b"/>
              <a:pathLst>
                <a:path w="4149" h="382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2378150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>
              <a:off x="2483450" y="29251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2478700" y="29204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2462875" y="298692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2458125" y="298217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2606175" y="31072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2601425" y="31025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2586375" y="3168675"/>
              <a:ext cx="89500" cy="56575"/>
            </a:xfrm>
            <a:custGeom>
              <a:avLst/>
              <a:gdLst/>
              <a:ahLst/>
              <a:cxnLst/>
              <a:rect l="l" t="t" r="r" b="b"/>
              <a:pathLst>
                <a:path w="3580" h="2263" extrusionOk="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5"/>
            <p:cNvSpPr/>
            <p:nvPr/>
          </p:nvSpPr>
          <p:spPr>
            <a:xfrm>
              <a:off x="2581625" y="3163675"/>
              <a:ext cx="99000" cy="67125"/>
            </a:xfrm>
            <a:custGeom>
              <a:avLst/>
              <a:gdLst/>
              <a:ahLst/>
              <a:cxnLst/>
              <a:rect l="l" t="t" r="r" b="b"/>
              <a:pathLst>
                <a:path w="3960" h="2685" extrusionOk="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2360725" y="310172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2355975" y="309697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2340950" y="316347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2336200" y="315872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2452575" y="3078750"/>
              <a:ext cx="114825" cy="84750"/>
            </a:xfrm>
            <a:custGeom>
              <a:avLst/>
              <a:gdLst/>
              <a:ahLst/>
              <a:cxnLst/>
              <a:rect l="l" t="t" r="r" b="b"/>
              <a:pathLst>
                <a:path w="4593" h="339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447825" y="3074000"/>
              <a:ext cx="124325" cy="94250"/>
            </a:xfrm>
            <a:custGeom>
              <a:avLst/>
              <a:gdLst/>
              <a:ahLst/>
              <a:cxnLst/>
              <a:rect l="l" t="t" r="r" b="b"/>
              <a:pathLst>
                <a:path w="4973" h="3770" extrusionOk="0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2452575" y="3092225"/>
              <a:ext cx="114825" cy="40400"/>
            </a:xfrm>
            <a:custGeom>
              <a:avLst/>
              <a:gdLst/>
              <a:ahLst/>
              <a:cxnLst/>
              <a:rect l="l" t="t" r="r" b="b"/>
              <a:pathLst>
                <a:path w="4593" h="1616" extrusionOk="0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2447025" y="3087625"/>
              <a:ext cx="125125" cy="49750"/>
            </a:xfrm>
            <a:custGeom>
              <a:avLst/>
              <a:gdLst/>
              <a:ahLst/>
              <a:cxnLst/>
              <a:rect l="l" t="t" r="r" b="b"/>
              <a:pathLst>
                <a:path w="5005" h="1990" extrusionOk="0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2497700" y="3123100"/>
              <a:ext cx="23775" cy="20600"/>
            </a:xfrm>
            <a:custGeom>
              <a:avLst/>
              <a:gdLst/>
              <a:ahLst/>
              <a:cxnLst/>
              <a:rect l="l" t="t" r="r" b="b"/>
              <a:pathLst>
                <a:path w="951" h="824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2492950" y="3118350"/>
              <a:ext cx="33275" cy="30100"/>
            </a:xfrm>
            <a:custGeom>
              <a:avLst/>
              <a:gdLst/>
              <a:ahLst/>
              <a:cxnLst/>
              <a:rect l="l" t="t" r="r" b="b"/>
              <a:pathLst>
                <a:path w="1331" h="1204" extrusionOk="0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491375" y="3063725"/>
              <a:ext cx="37225" cy="15050"/>
            </a:xfrm>
            <a:custGeom>
              <a:avLst/>
              <a:gdLst/>
              <a:ahLst/>
              <a:cxnLst/>
              <a:rect l="l" t="t" r="r" b="b"/>
              <a:pathLst>
                <a:path w="1489" h="602" extrusionOk="0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2486625" y="3058975"/>
              <a:ext cx="46725" cy="24550"/>
            </a:xfrm>
            <a:custGeom>
              <a:avLst/>
              <a:gdLst/>
              <a:ahLst/>
              <a:cxnLst/>
              <a:rect l="l" t="t" r="r" b="b"/>
              <a:pathLst>
                <a:path w="1869" h="982" extrusionOk="0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2285525" y="2663100"/>
              <a:ext cx="218525" cy="157575"/>
            </a:xfrm>
            <a:custGeom>
              <a:avLst/>
              <a:gdLst/>
              <a:ahLst/>
              <a:cxnLst/>
              <a:rect l="l" t="t" r="r" b="b"/>
              <a:pathLst>
                <a:path w="8741" h="6303" extrusionOk="0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2281550" y="2658350"/>
              <a:ext cx="227250" cy="167075"/>
            </a:xfrm>
            <a:custGeom>
              <a:avLst/>
              <a:gdLst/>
              <a:ahLst/>
              <a:cxnLst/>
              <a:rect l="l" t="t" r="r" b="b"/>
              <a:pathLst>
                <a:path w="9090" h="6683" extrusionOk="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275225" y="2644100"/>
              <a:ext cx="237550" cy="24575"/>
            </a:xfrm>
            <a:custGeom>
              <a:avLst/>
              <a:gdLst/>
              <a:ahLst/>
              <a:cxnLst/>
              <a:rect l="l" t="t" r="r" b="b"/>
              <a:pathLst>
                <a:path w="9502" h="98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2270475" y="2639350"/>
              <a:ext cx="247050" cy="34075"/>
            </a:xfrm>
            <a:custGeom>
              <a:avLst/>
              <a:gdLst/>
              <a:ahLst/>
              <a:cxnLst/>
              <a:rect l="l" t="t" r="r" b="b"/>
              <a:pathLst>
                <a:path w="9882" h="1363" extrusionOk="0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2305300" y="2695175"/>
              <a:ext cx="167100" cy="111250"/>
            </a:xfrm>
            <a:custGeom>
              <a:avLst/>
              <a:gdLst/>
              <a:ahLst/>
              <a:cxnLst/>
              <a:rect l="l" t="t" r="r" b="b"/>
              <a:pathLst>
                <a:path w="6684" h="4450" extrusionOk="0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2453375" y="2682900"/>
              <a:ext cx="26150" cy="29325"/>
            </a:xfrm>
            <a:custGeom>
              <a:avLst/>
              <a:gdLst/>
              <a:ahLst/>
              <a:cxnLst/>
              <a:rect l="l" t="t" r="r" b="b"/>
              <a:pathLst>
                <a:path w="1046" h="1173" extrusionOk="0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2448625" y="2678425"/>
              <a:ext cx="35650" cy="38550"/>
            </a:xfrm>
            <a:custGeom>
              <a:avLst/>
              <a:gdLst/>
              <a:ahLst/>
              <a:cxnLst/>
              <a:rect l="l" t="t" r="r" b="b"/>
              <a:pathLst>
                <a:path w="1426" h="1542" extrusionOk="0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2213475" y="2803250"/>
              <a:ext cx="77600" cy="251000"/>
            </a:xfrm>
            <a:custGeom>
              <a:avLst/>
              <a:gdLst/>
              <a:ahLst/>
              <a:cxnLst/>
              <a:rect l="l" t="t" r="r" b="b"/>
              <a:pathLst>
                <a:path w="3104" h="10040" extrusionOk="0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2208725" y="2798500"/>
              <a:ext cx="87100" cy="261275"/>
            </a:xfrm>
            <a:custGeom>
              <a:avLst/>
              <a:gdLst/>
              <a:ahLst/>
              <a:cxnLst/>
              <a:rect l="l" t="t" r="r" b="b"/>
              <a:pathLst>
                <a:path w="3484" h="10451" extrusionOk="0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2230900" y="2847575"/>
              <a:ext cx="68900" cy="82375"/>
            </a:xfrm>
            <a:custGeom>
              <a:avLst/>
              <a:gdLst/>
              <a:ahLst/>
              <a:cxnLst/>
              <a:rect l="l" t="t" r="r" b="b"/>
              <a:pathLst>
                <a:path w="2756" h="3295" extrusionOk="0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2225350" y="2842825"/>
              <a:ext cx="79200" cy="91875"/>
            </a:xfrm>
            <a:custGeom>
              <a:avLst/>
              <a:gdLst/>
              <a:ahLst/>
              <a:cxnLst/>
              <a:rect l="l" t="t" r="r" b="b"/>
              <a:pathLst>
                <a:path w="3168" h="3675" extrusionOk="0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2188125" y="2800075"/>
              <a:ext cx="180550" cy="107875"/>
            </a:xfrm>
            <a:custGeom>
              <a:avLst/>
              <a:gdLst/>
              <a:ahLst/>
              <a:cxnLst/>
              <a:rect l="l" t="t" r="r" b="b"/>
              <a:pathLst>
                <a:path w="7222" h="4315" extrusionOk="0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2183375" y="2795325"/>
              <a:ext cx="190050" cy="117200"/>
            </a:xfrm>
            <a:custGeom>
              <a:avLst/>
              <a:gdLst/>
              <a:ahLst/>
              <a:cxnLst/>
              <a:rect l="l" t="t" r="r" b="b"/>
              <a:pathLst>
                <a:path w="7602" h="4688" extrusionOk="0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2234850" y="2781875"/>
              <a:ext cx="29325" cy="24675"/>
            </a:xfrm>
            <a:custGeom>
              <a:avLst/>
              <a:gdLst/>
              <a:ahLst/>
              <a:cxnLst/>
              <a:rect l="l" t="t" r="r" b="b"/>
              <a:pathLst>
                <a:path w="1173" h="987" extrusionOk="0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2230100" y="2777125"/>
              <a:ext cx="38825" cy="34050"/>
            </a:xfrm>
            <a:custGeom>
              <a:avLst/>
              <a:gdLst/>
              <a:ahLst/>
              <a:cxnLst/>
              <a:rect l="l" t="t" r="r" b="b"/>
              <a:pathLst>
                <a:path w="1553" h="1362" extrusionOk="0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2213475" y="2710600"/>
              <a:ext cx="72850" cy="73675"/>
            </a:xfrm>
            <a:custGeom>
              <a:avLst/>
              <a:gdLst/>
              <a:ahLst/>
              <a:cxnLst/>
              <a:rect l="l" t="t" r="r" b="b"/>
              <a:pathLst>
                <a:path w="2914" h="2947" extrusionOk="0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2208725" y="2705850"/>
              <a:ext cx="83150" cy="83175"/>
            </a:xfrm>
            <a:custGeom>
              <a:avLst/>
              <a:gdLst/>
              <a:ahLst/>
              <a:cxnLst/>
              <a:rect l="l" t="t" r="r" b="b"/>
              <a:pathLst>
                <a:path w="3326" h="3327" extrusionOk="0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2199225" y="2682100"/>
              <a:ext cx="100575" cy="61000"/>
            </a:xfrm>
            <a:custGeom>
              <a:avLst/>
              <a:gdLst/>
              <a:ahLst/>
              <a:cxnLst/>
              <a:rect l="l" t="t" r="r" b="b"/>
              <a:pathLst>
                <a:path w="4023" h="2440" extrusionOk="0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2194475" y="2677350"/>
              <a:ext cx="110075" cy="70500"/>
            </a:xfrm>
            <a:custGeom>
              <a:avLst/>
              <a:gdLst/>
              <a:ahLst/>
              <a:cxnLst/>
              <a:rect l="l" t="t" r="r" b="b"/>
              <a:pathLst>
                <a:path w="4403" h="2820" extrusionOk="0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2359950" y="2770750"/>
              <a:ext cx="68900" cy="54675"/>
            </a:xfrm>
            <a:custGeom>
              <a:avLst/>
              <a:gdLst/>
              <a:ahLst/>
              <a:cxnLst/>
              <a:rect l="l" t="t" r="r" b="b"/>
              <a:pathLst>
                <a:path w="2756" h="2187" extrusionOk="0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2283925" y="2840450"/>
              <a:ext cx="9525" cy="34075"/>
            </a:xfrm>
            <a:custGeom>
              <a:avLst/>
              <a:gdLst/>
              <a:ahLst/>
              <a:cxnLst/>
              <a:rect l="l" t="t" r="r" b="b"/>
              <a:pathLst>
                <a:path w="381" h="136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1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Tarefas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620800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Dataset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2" name="Google Shape;612;p15"/>
          <p:cNvSpPr txBox="1"/>
          <p:nvPr/>
        </p:nvSpPr>
        <p:spPr>
          <a:xfrm>
            <a:off x="620800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Logotipos + Descrições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2215800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Modelo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2215800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Modelo pré-treinado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5" name="Google Shape;615;p15"/>
          <p:cNvSpPr txBox="1"/>
          <p:nvPr/>
        </p:nvSpPr>
        <p:spPr>
          <a:xfrm>
            <a:off x="5502425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Testes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6" name="Google Shape;616;p15"/>
          <p:cNvSpPr txBox="1"/>
          <p:nvPr/>
        </p:nvSpPr>
        <p:spPr>
          <a:xfrm>
            <a:off x="5502425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Comparar resultados base com fine-tune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7119425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Website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8" name="Google Shape;618;p15"/>
          <p:cNvSpPr txBox="1"/>
          <p:nvPr/>
        </p:nvSpPr>
        <p:spPr>
          <a:xfrm>
            <a:off x="7119425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Fazer deploy do modelo num website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9" name="Google Shape;619;p15"/>
          <p:cNvSpPr txBox="1"/>
          <p:nvPr/>
        </p:nvSpPr>
        <p:spPr>
          <a:xfrm>
            <a:off x="3872588" y="2387275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Fine-tuning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20" name="Google Shape;620;p15"/>
          <p:cNvSpPr txBox="1"/>
          <p:nvPr/>
        </p:nvSpPr>
        <p:spPr>
          <a:xfrm>
            <a:off x="3872588" y="2647975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Escolher método de fine-tune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6"/>
          <p:cNvSpPr/>
          <p:nvPr/>
        </p:nvSpPr>
        <p:spPr>
          <a:xfrm>
            <a:off x="3987635" y="1492146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>
            <a:off x="3987635" y="1492146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7" name="Google Shape;627;p16"/>
          <p:cNvSpPr/>
          <p:nvPr/>
        </p:nvSpPr>
        <p:spPr>
          <a:xfrm>
            <a:off x="3976265" y="1479730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6"/>
          <p:cNvSpPr/>
          <p:nvPr/>
        </p:nvSpPr>
        <p:spPr>
          <a:xfrm>
            <a:off x="3987635" y="3621268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6"/>
          <p:cNvSpPr/>
          <p:nvPr/>
        </p:nvSpPr>
        <p:spPr>
          <a:xfrm>
            <a:off x="3987635" y="3621268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976265" y="3609898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6"/>
          <p:cNvSpPr/>
          <p:nvPr/>
        </p:nvSpPr>
        <p:spPr>
          <a:xfrm>
            <a:off x="2878436" y="2287849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6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6"/>
          <p:cNvSpPr/>
          <p:nvPr/>
        </p:nvSpPr>
        <p:spPr>
          <a:xfrm>
            <a:off x="2878436" y="33124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6"/>
          <p:cNvSpPr/>
          <p:nvPr/>
        </p:nvSpPr>
        <p:spPr>
          <a:xfrm>
            <a:off x="2944663" y="185017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6"/>
          <p:cNvSpPr/>
          <p:nvPr/>
        </p:nvSpPr>
        <p:spPr>
          <a:xfrm>
            <a:off x="2944663" y="338638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6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16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641" name="Google Shape;641;p16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1284999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1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Dataset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0" name="Google Shape;1130;p16"/>
          <p:cNvSpPr txBox="1"/>
          <p:nvPr/>
        </p:nvSpPr>
        <p:spPr>
          <a:xfrm>
            <a:off x="4710925" y="2520338"/>
            <a:ext cx="36741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Contém pares de imagens e descrições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1" name="Google Shape;1131;p16"/>
          <p:cNvSpPr txBox="1"/>
          <p:nvPr/>
        </p:nvSpPr>
        <p:spPr>
          <a:xfrm>
            <a:off x="4710925" y="1513250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Hugging Face Datasets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2" name="Google Shape;1132;p16"/>
          <p:cNvSpPr txBox="1"/>
          <p:nvPr/>
        </p:nvSpPr>
        <p:spPr>
          <a:xfrm>
            <a:off x="4710925" y="3621263"/>
            <a:ext cx="36741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Contém 803 pares (limpos)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3" name="Google Shape;1133;p16"/>
          <p:cNvSpPr txBox="1"/>
          <p:nvPr/>
        </p:nvSpPr>
        <p:spPr>
          <a:xfrm>
            <a:off x="4710925" y="17760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logo-wizard/modern-logo-dataset</a:t>
            </a:r>
            <a:endParaRPr sz="11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7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Exemplos do Dataset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9" name="Google Shape;1139;p17"/>
          <p:cNvSpPr txBox="1"/>
          <p:nvPr/>
        </p:nvSpPr>
        <p:spPr>
          <a:xfrm>
            <a:off x="2066503" y="1252725"/>
            <a:ext cx="59874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a logo of coffee shop, take-away coffee cardboard glass with white and brown stripes and dark brown lid, coffee circle with three cream drops, white background, brown foreground, minimalism, modern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40" name="Google Shape;1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50" y="1193025"/>
            <a:ext cx="995700" cy="969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141" name="Google Shape;1141;p17"/>
          <p:cNvGrpSpPr/>
          <p:nvPr/>
        </p:nvGrpSpPr>
        <p:grpSpPr>
          <a:xfrm>
            <a:off x="349484" y="1115250"/>
            <a:ext cx="7488979" cy="3833975"/>
            <a:chOff x="254471" y="2047950"/>
            <a:chExt cx="5844829" cy="2074325"/>
          </a:xfrm>
        </p:grpSpPr>
        <p:sp>
          <p:nvSpPr>
            <p:cNvPr id="1142" name="Google Shape;1142;p17"/>
            <p:cNvSpPr/>
            <p:nvPr/>
          </p:nvSpPr>
          <p:spPr>
            <a:xfrm>
              <a:off x="254471" y="3314913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7"/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5" name="Google Shape;1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50" y="2371750"/>
            <a:ext cx="1019700" cy="969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46" name="Google Shape;1146;p17"/>
          <p:cNvSpPr txBox="1"/>
          <p:nvPr/>
        </p:nvSpPr>
        <p:spPr>
          <a:xfrm>
            <a:off x="2066616" y="2456627"/>
            <a:ext cx="59874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a logo of electronic online shop, the circle depicts a phone in the form of a shopping bag, merging in color with the background, darkorchid background, white, blueviolet foreground, minimalism, modern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47" name="Google Shape;114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150" y="3550475"/>
            <a:ext cx="995700" cy="969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48" name="Google Shape;1148;p17"/>
          <p:cNvSpPr txBox="1"/>
          <p:nvPr/>
        </p:nvSpPr>
        <p:spPr>
          <a:xfrm>
            <a:off x="2193246" y="3660526"/>
            <a:ext cx="59874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a logo of barbershop hair salon, head of a bearded man in the center, comb under the beard, scissors at the top left and right, white background, black foreground, minimalism, modern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8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8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8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8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8"/>
          <p:cNvSpPr/>
          <p:nvPr/>
        </p:nvSpPr>
        <p:spPr>
          <a:xfrm>
            <a:off x="7358234" y="2316185"/>
            <a:ext cx="262478" cy="290356"/>
          </a:xfrm>
          <a:custGeom>
            <a:avLst/>
            <a:gdLst/>
            <a:ahLst/>
            <a:cxnLst/>
            <a:rect l="l" t="t" r="r" b="b"/>
            <a:pathLst>
              <a:path w="10451" h="11561" extrusionOk="0">
                <a:moveTo>
                  <a:pt x="0" y="1"/>
                </a:moveTo>
                <a:lnTo>
                  <a:pt x="5226" y="11560"/>
                </a:lnTo>
                <a:lnTo>
                  <a:pt x="1045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8"/>
          <p:cNvSpPr/>
          <p:nvPr/>
        </p:nvSpPr>
        <p:spPr>
          <a:xfrm>
            <a:off x="7002705" y="1494746"/>
            <a:ext cx="987877" cy="903239"/>
          </a:xfrm>
          <a:custGeom>
            <a:avLst/>
            <a:gdLst/>
            <a:ahLst/>
            <a:cxnLst/>
            <a:rect l="l" t="t" r="r" b="b"/>
            <a:pathLst>
              <a:path w="39334" h="35964" extrusionOk="0">
                <a:moveTo>
                  <a:pt x="18888" y="1"/>
                </a:moveTo>
                <a:cubicBezTo>
                  <a:pt x="13304" y="1"/>
                  <a:pt x="7787" y="2456"/>
                  <a:pt x="4149" y="7119"/>
                </a:cubicBezTo>
                <a:cubicBezTo>
                  <a:pt x="2217" y="9590"/>
                  <a:pt x="1045" y="12377"/>
                  <a:pt x="602" y="15258"/>
                </a:cubicBezTo>
                <a:cubicBezTo>
                  <a:pt x="0" y="19027"/>
                  <a:pt x="633" y="22891"/>
                  <a:pt x="2470" y="26279"/>
                </a:cubicBezTo>
                <a:cubicBezTo>
                  <a:pt x="3262" y="27799"/>
                  <a:pt x="4307" y="29224"/>
                  <a:pt x="5606" y="30491"/>
                </a:cubicBezTo>
                <a:cubicBezTo>
                  <a:pt x="6239" y="31124"/>
                  <a:pt x="6936" y="31758"/>
                  <a:pt x="7696" y="32296"/>
                </a:cubicBezTo>
                <a:cubicBezTo>
                  <a:pt x="11040" y="34769"/>
                  <a:pt x="14967" y="35963"/>
                  <a:pt x="18862" y="35963"/>
                </a:cubicBezTo>
                <a:cubicBezTo>
                  <a:pt x="24446" y="35963"/>
                  <a:pt x="29963" y="33508"/>
                  <a:pt x="33601" y="28844"/>
                </a:cubicBezTo>
                <a:cubicBezTo>
                  <a:pt x="39333" y="21529"/>
                  <a:pt x="38383" y="11300"/>
                  <a:pt x="31764" y="5061"/>
                </a:cubicBezTo>
                <a:lnTo>
                  <a:pt x="31733" y="5061"/>
                </a:lnTo>
                <a:cubicBezTo>
                  <a:pt x="31226" y="4554"/>
                  <a:pt x="30656" y="4111"/>
                  <a:pt x="30054" y="3668"/>
                </a:cubicBezTo>
                <a:cubicBezTo>
                  <a:pt x="26710" y="1195"/>
                  <a:pt x="22782" y="1"/>
                  <a:pt x="18888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8"/>
          <p:cNvSpPr/>
          <p:nvPr/>
        </p:nvSpPr>
        <p:spPr>
          <a:xfrm>
            <a:off x="7143475" y="1621828"/>
            <a:ext cx="847107" cy="776157"/>
          </a:xfrm>
          <a:custGeom>
            <a:avLst/>
            <a:gdLst/>
            <a:ahLst/>
            <a:cxnLst/>
            <a:rect l="l" t="t" r="r" b="b"/>
            <a:pathLst>
              <a:path w="33729" h="30904" extrusionOk="0">
                <a:moveTo>
                  <a:pt x="26128" y="1"/>
                </a:moveTo>
                <a:lnTo>
                  <a:pt x="19224" y="6746"/>
                </a:lnTo>
                <a:lnTo>
                  <a:pt x="8678" y="16976"/>
                </a:lnTo>
                <a:lnTo>
                  <a:pt x="1077" y="24386"/>
                </a:lnTo>
                <a:lnTo>
                  <a:pt x="1" y="25431"/>
                </a:lnTo>
                <a:cubicBezTo>
                  <a:pt x="634" y="26064"/>
                  <a:pt x="1331" y="26698"/>
                  <a:pt x="2091" y="27236"/>
                </a:cubicBezTo>
                <a:cubicBezTo>
                  <a:pt x="5435" y="29709"/>
                  <a:pt x="9362" y="30903"/>
                  <a:pt x="13257" y="30903"/>
                </a:cubicBezTo>
                <a:cubicBezTo>
                  <a:pt x="18841" y="30903"/>
                  <a:pt x="24358" y="28448"/>
                  <a:pt x="27996" y="23784"/>
                </a:cubicBezTo>
                <a:cubicBezTo>
                  <a:pt x="33728" y="16469"/>
                  <a:pt x="32778" y="6240"/>
                  <a:pt x="26159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8"/>
          <p:cNvSpPr/>
          <p:nvPr/>
        </p:nvSpPr>
        <p:spPr>
          <a:xfrm>
            <a:off x="7198351" y="1690493"/>
            <a:ext cx="570314" cy="518853"/>
          </a:xfrm>
          <a:custGeom>
            <a:avLst/>
            <a:gdLst/>
            <a:ahLst/>
            <a:cxnLst/>
            <a:rect l="l" t="t" r="r" b="b"/>
            <a:pathLst>
              <a:path w="22708" h="20659" extrusionOk="0">
                <a:moveTo>
                  <a:pt x="11334" y="0"/>
                </a:moveTo>
                <a:cubicBezTo>
                  <a:pt x="6640" y="0"/>
                  <a:pt x="2412" y="3195"/>
                  <a:pt x="1299" y="7971"/>
                </a:cubicBezTo>
                <a:cubicBezTo>
                  <a:pt x="1" y="13513"/>
                  <a:pt x="3421" y="19087"/>
                  <a:pt x="8995" y="20385"/>
                </a:cubicBezTo>
                <a:cubicBezTo>
                  <a:pt x="9784" y="20570"/>
                  <a:pt x="10573" y="20659"/>
                  <a:pt x="11351" y="20659"/>
                </a:cubicBezTo>
                <a:cubicBezTo>
                  <a:pt x="16037" y="20659"/>
                  <a:pt x="20295" y="17443"/>
                  <a:pt x="21409" y="12690"/>
                </a:cubicBezTo>
                <a:cubicBezTo>
                  <a:pt x="22707" y="7148"/>
                  <a:pt x="19256" y="1574"/>
                  <a:pt x="13713" y="276"/>
                </a:cubicBezTo>
                <a:cubicBezTo>
                  <a:pt x="12916" y="90"/>
                  <a:pt x="12118" y="0"/>
                  <a:pt x="113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1" name="Google Shape;1161;p18"/>
          <p:cNvGrpSpPr/>
          <p:nvPr/>
        </p:nvGrpSpPr>
        <p:grpSpPr>
          <a:xfrm>
            <a:off x="1133139" y="1494746"/>
            <a:ext cx="1028438" cy="1111795"/>
            <a:chOff x="643984" y="1201022"/>
            <a:chExt cx="1312620" cy="1419011"/>
          </a:xfrm>
        </p:grpSpPr>
        <p:sp>
          <p:nvSpPr>
            <p:cNvPr id="1162" name="Google Shape;1162;p18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6" name="Google Shape;1166;p18"/>
          <p:cNvSpPr/>
          <p:nvPr/>
        </p:nvSpPr>
        <p:spPr>
          <a:xfrm>
            <a:off x="5408183" y="2316185"/>
            <a:ext cx="262503" cy="290356"/>
          </a:xfrm>
          <a:custGeom>
            <a:avLst/>
            <a:gdLst/>
            <a:ahLst/>
            <a:cxnLst/>
            <a:rect l="l" t="t" r="r" b="b"/>
            <a:pathLst>
              <a:path w="10452" h="11561" extrusionOk="0">
                <a:moveTo>
                  <a:pt x="1" y="1"/>
                </a:moveTo>
                <a:lnTo>
                  <a:pt x="5226" y="11560"/>
                </a:lnTo>
                <a:lnTo>
                  <a:pt x="1045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8"/>
          <p:cNvSpPr/>
          <p:nvPr/>
        </p:nvSpPr>
        <p:spPr>
          <a:xfrm>
            <a:off x="5049464" y="1494746"/>
            <a:ext cx="994256" cy="903239"/>
          </a:xfrm>
          <a:custGeom>
            <a:avLst/>
            <a:gdLst/>
            <a:ahLst/>
            <a:cxnLst/>
            <a:rect l="l" t="t" r="r" b="b"/>
            <a:pathLst>
              <a:path w="39588" h="35964" extrusionOk="0">
                <a:moveTo>
                  <a:pt x="19142" y="1"/>
                </a:moveTo>
                <a:cubicBezTo>
                  <a:pt x="13558" y="1"/>
                  <a:pt x="8041" y="2456"/>
                  <a:pt x="4403" y="7119"/>
                </a:cubicBezTo>
                <a:cubicBezTo>
                  <a:pt x="2788" y="9210"/>
                  <a:pt x="1679" y="11490"/>
                  <a:pt x="1109" y="13897"/>
                </a:cubicBezTo>
                <a:cubicBezTo>
                  <a:pt x="1" y="18520"/>
                  <a:pt x="824" y="23397"/>
                  <a:pt x="3390" y="27451"/>
                </a:cubicBezTo>
                <a:cubicBezTo>
                  <a:pt x="4086" y="28496"/>
                  <a:pt x="4878" y="29509"/>
                  <a:pt x="5796" y="30428"/>
                </a:cubicBezTo>
                <a:cubicBezTo>
                  <a:pt x="6430" y="31093"/>
                  <a:pt x="7158" y="31726"/>
                  <a:pt x="7950" y="32296"/>
                </a:cubicBezTo>
                <a:cubicBezTo>
                  <a:pt x="11294" y="34769"/>
                  <a:pt x="15222" y="35963"/>
                  <a:pt x="19116" y="35963"/>
                </a:cubicBezTo>
                <a:cubicBezTo>
                  <a:pt x="24700" y="35963"/>
                  <a:pt x="30217" y="33508"/>
                  <a:pt x="33855" y="28844"/>
                </a:cubicBezTo>
                <a:cubicBezTo>
                  <a:pt x="39587" y="21497"/>
                  <a:pt x="38637" y="11236"/>
                  <a:pt x="31955" y="4998"/>
                </a:cubicBezTo>
                <a:cubicBezTo>
                  <a:pt x="31448" y="4523"/>
                  <a:pt x="30878" y="4079"/>
                  <a:pt x="30308" y="3668"/>
                </a:cubicBezTo>
                <a:cubicBezTo>
                  <a:pt x="26964" y="1195"/>
                  <a:pt x="23037" y="1"/>
                  <a:pt x="1914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8"/>
          <p:cNvSpPr/>
          <p:nvPr/>
        </p:nvSpPr>
        <p:spPr>
          <a:xfrm>
            <a:off x="5195031" y="1620246"/>
            <a:ext cx="848689" cy="777739"/>
          </a:xfrm>
          <a:custGeom>
            <a:avLst/>
            <a:gdLst/>
            <a:ahLst/>
            <a:cxnLst/>
            <a:rect l="l" t="t" r="r" b="b"/>
            <a:pathLst>
              <a:path w="33792" h="30967" extrusionOk="0">
                <a:moveTo>
                  <a:pt x="26159" y="1"/>
                </a:moveTo>
                <a:lnTo>
                  <a:pt x="19255" y="6714"/>
                </a:lnTo>
                <a:lnTo>
                  <a:pt x="0" y="25431"/>
                </a:lnTo>
                <a:cubicBezTo>
                  <a:pt x="634" y="26096"/>
                  <a:pt x="1362" y="26729"/>
                  <a:pt x="2154" y="27299"/>
                </a:cubicBezTo>
                <a:cubicBezTo>
                  <a:pt x="5498" y="29772"/>
                  <a:pt x="9426" y="30966"/>
                  <a:pt x="13320" y="30966"/>
                </a:cubicBezTo>
                <a:cubicBezTo>
                  <a:pt x="18904" y="30966"/>
                  <a:pt x="24421" y="28511"/>
                  <a:pt x="28059" y="23847"/>
                </a:cubicBezTo>
                <a:cubicBezTo>
                  <a:pt x="33791" y="16500"/>
                  <a:pt x="32841" y="6239"/>
                  <a:pt x="2615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18"/>
          <p:cNvSpPr/>
          <p:nvPr/>
        </p:nvSpPr>
        <p:spPr>
          <a:xfrm>
            <a:off x="5247522" y="1702724"/>
            <a:ext cx="558382" cy="519077"/>
          </a:xfrm>
          <a:custGeom>
            <a:avLst/>
            <a:gdLst/>
            <a:ahLst/>
            <a:cxnLst/>
            <a:rect l="l" t="t" r="r" b="b"/>
            <a:pathLst>
              <a:path w="22233" h="20668" extrusionOk="0">
                <a:moveTo>
                  <a:pt x="11098" y="1"/>
                </a:moveTo>
                <a:cubicBezTo>
                  <a:pt x="6140" y="1"/>
                  <a:pt x="1746" y="3610"/>
                  <a:pt x="919" y="8656"/>
                </a:cubicBezTo>
                <a:cubicBezTo>
                  <a:pt x="1" y="14293"/>
                  <a:pt x="3833" y="19613"/>
                  <a:pt x="9438" y="20532"/>
                </a:cubicBezTo>
                <a:cubicBezTo>
                  <a:pt x="10000" y="20623"/>
                  <a:pt x="10559" y="20668"/>
                  <a:pt x="11111" y="20668"/>
                </a:cubicBezTo>
                <a:cubicBezTo>
                  <a:pt x="16093" y="20668"/>
                  <a:pt x="20487" y="17056"/>
                  <a:pt x="21314" y="11981"/>
                </a:cubicBezTo>
                <a:cubicBezTo>
                  <a:pt x="22232" y="6376"/>
                  <a:pt x="18400" y="1055"/>
                  <a:pt x="12763" y="137"/>
                </a:cubicBezTo>
                <a:cubicBezTo>
                  <a:pt x="12204" y="45"/>
                  <a:pt x="11647" y="1"/>
                  <a:pt x="110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0" name="Google Shape;1170;p18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171" name="Google Shape;1171;p18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9" name="Google Shape;1179;p18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Leve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80" name="Google Shape;1180;p18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Cerca de 7Gb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1" name="Google Shape;1181;p18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Baixa VRAM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82" name="Google Shape;1182;p18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Corre em GPU de 15Gb (P100 Kaggle)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3" name="Google Shape;1183;p18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Qualidade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84" name="Google Shape;1184;p18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Um dos mais leves com boa qualidade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5" name="Google Shape;1185;p18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Recursos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86" name="Google Shape;1186;p18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Documentação e facilidade de treino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7" name="Google Shape;1187;p18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Stable Diffusion 1.4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88" name="Google Shape;1188;p18"/>
          <p:cNvSpPr/>
          <p:nvPr/>
        </p:nvSpPr>
        <p:spPr>
          <a:xfrm>
            <a:off x="1421450" y="1781778"/>
            <a:ext cx="451794" cy="299069"/>
          </a:xfrm>
          <a:custGeom>
            <a:avLst/>
            <a:gdLst/>
            <a:ahLst/>
            <a:cxnLst/>
            <a:rect l="l" t="t" r="r" b="b"/>
            <a:pathLst>
              <a:path w="17989" h="11908" extrusionOk="0">
                <a:moveTo>
                  <a:pt x="3421" y="4276"/>
                </a:moveTo>
                <a:lnTo>
                  <a:pt x="4402" y="5986"/>
                </a:lnTo>
                <a:lnTo>
                  <a:pt x="2439" y="5986"/>
                </a:lnTo>
                <a:lnTo>
                  <a:pt x="3421" y="4276"/>
                </a:lnTo>
                <a:close/>
                <a:moveTo>
                  <a:pt x="14568" y="4276"/>
                </a:moveTo>
                <a:lnTo>
                  <a:pt x="15550" y="5986"/>
                </a:lnTo>
                <a:lnTo>
                  <a:pt x="13586" y="5986"/>
                </a:lnTo>
                <a:lnTo>
                  <a:pt x="14568" y="4276"/>
                </a:lnTo>
                <a:close/>
                <a:moveTo>
                  <a:pt x="13365" y="3041"/>
                </a:moveTo>
                <a:lnTo>
                  <a:pt x="11148" y="6872"/>
                </a:lnTo>
                <a:lnTo>
                  <a:pt x="11148" y="7062"/>
                </a:lnTo>
                <a:cubicBezTo>
                  <a:pt x="11211" y="8044"/>
                  <a:pt x="11718" y="8931"/>
                  <a:pt x="12446" y="9501"/>
                </a:cubicBezTo>
                <a:cubicBezTo>
                  <a:pt x="11940" y="9216"/>
                  <a:pt x="11275" y="9026"/>
                  <a:pt x="10515" y="8899"/>
                </a:cubicBezTo>
                <a:lnTo>
                  <a:pt x="10515" y="3864"/>
                </a:lnTo>
                <a:cubicBezTo>
                  <a:pt x="10926" y="3801"/>
                  <a:pt x="11243" y="3452"/>
                  <a:pt x="11306" y="3041"/>
                </a:cubicBezTo>
                <a:close/>
                <a:moveTo>
                  <a:pt x="7791" y="0"/>
                </a:moveTo>
                <a:cubicBezTo>
                  <a:pt x="7316" y="0"/>
                  <a:pt x="6904" y="380"/>
                  <a:pt x="6841" y="855"/>
                </a:cubicBezTo>
                <a:lnTo>
                  <a:pt x="3452" y="855"/>
                </a:lnTo>
                <a:cubicBezTo>
                  <a:pt x="2851" y="855"/>
                  <a:pt x="2376" y="1330"/>
                  <a:pt x="2376" y="1932"/>
                </a:cubicBezTo>
                <a:cubicBezTo>
                  <a:pt x="2376" y="2122"/>
                  <a:pt x="2439" y="2312"/>
                  <a:pt x="2502" y="2470"/>
                </a:cubicBezTo>
                <a:lnTo>
                  <a:pt x="0" y="6841"/>
                </a:lnTo>
                <a:lnTo>
                  <a:pt x="0" y="7062"/>
                </a:lnTo>
                <a:cubicBezTo>
                  <a:pt x="127" y="8836"/>
                  <a:pt x="1616" y="10261"/>
                  <a:pt x="3421" y="10261"/>
                </a:cubicBezTo>
                <a:cubicBezTo>
                  <a:pt x="5226" y="10261"/>
                  <a:pt x="6714" y="8836"/>
                  <a:pt x="6841" y="7062"/>
                </a:cubicBezTo>
                <a:lnTo>
                  <a:pt x="6841" y="6841"/>
                </a:lnTo>
                <a:lnTo>
                  <a:pt x="4624" y="3009"/>
                </a:lnTo>
                <a:lnTo>
                  <a:pt x="6841" y="3009"/>
                </a:lnTo>
                <a:cubicBezTo>
                  <a:pt x="6904" y="3452"/>
                  <a:pt x="7221" y="3769"/>
                  <a:pt x="7633" y="3864"/>
                </a:cubicBezTo>
                <a:lnTo>
                  <a:pt x="7633" y="8899"/>
                </a:lnTo>
                <a:cubicBezTo>
                  <a:pt x="5701" y="9216"/>
                  <a:pt x="4434" y="10134"/>
                  <a:pt x="4434" y="11243"/>
                </a:cubicBezTo>
                <a:lnTo>
                  <a:pt x="4434" y="11908"/>
                </a:lnTo>
                <a:lnTo>
                  <a:pt x="13713" y="11908"/>
                </a:lnTo>
                <a:lnTo>
                  <a:pt x="13713" y="11243"/>
                </a:lnTo>
                <a:cubicBezTo>
                  <a:pt x="13713" y="10704"/>
                  <a:pt x="13428" y="10229"/>
                  <a:pt x="12953" y="9849"/>
                </a:cubicBezTo>
                <a:lnTo>
                  <a:pt x="12953" y="9849"/>
                </a:lnTo>
                <a:cubicBezTo>
                  <a:pt x="13428" y="10103"/>
                  <a:pt x="13998" y="10261"/>
                  <a:pt x="14568" y="10261"/>
                </a:cubicBezTo>
                <a:cubicBezTo>
                  <a:pt x="16373" y="10261"/>
                  <a:pt x="17862" y="8836"/>
                  <a:pt x="17988" y="7062"/>
                </a:cubicBezTo>
                <a:lnTo>
                  <a:pt x="17988" y="6841"/>
                </a:lnTo>
                <a:lnTo>
                  <a:pt x="15550" y="2597"/>
                </a:lnTo>
                <a:cubicBezTo>
                  <a:pt x="15677" y="2407"/>
                  <a:pt x="15772" y="2185"/>
                  <a:pt x="15772" y="1932"/>
                </a:cubicBezTo>
                <a:cubicBezTo>
                  <a:pt x="15772" y="1330"/>
                  <a:pt x="15297" y="855"/>
                  <a:pt x="14695" y="855"/>
                </a:cubicBezTo>
                <a:lnTo>
                  <a:pt x="11306" y="855"/>
                </a:lnTo>
                <a:cubicBezTo>
                  <a:pt x="11243" y="380"/>
                  <a:pt x="10831" y="0"/>
                  <a:pt x="103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8"/>
          <p:cNvSpPr/>
          <p:nvPr/>
        </p:nvSpPr>
        <p:spPr>
          <a:xfrm>
            <a:off x="1549506" y="2020375"/>
            <a:ext cx="199664" cy="45383"/>
          </a:xfrm>
          <a:custGeom>
            <a:avLst/>
            <a:gdLst/>
            <a:ahLst/>
            <a:cxnLst/>
            <a:rect l="l" t="t" r="r" b="b"/>
            <a:pathLst>
              <a:path w="7950" h="1807" extrusionOk="0">
                <a:moveTo>
                  <a:pt x="3959" y="1"/>
                </a:moveTo>
                <a:cubicBezTo>
                  <a:pt x="1774" y="1"/>
                  <a:pt x="0" y="793"/>
                  <a:pt x="0" y="1806"/>
                </a:cubicBezTo>
                <a:lnTo>
                  <a:pt x="7949" y="1806"/>
                </a:lnTo>
                <a:cubicBezTo>
                  <a:pt x="7949" y="793"/>
                  <a:pt x="6176" y="1"/>
                  <a:pt x="395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8"/>
          <p:cNvSpPr/>
          <p:nvPr/>
        </p:nvSpPr>
        <p:spPr>
          <a:xfrm>
            <a:off x="1629042" y="1850971"/>
            <a:ext cx="39782" cy="191703"/>
          </a:xfrm>
          <a:custGeom>
            <a:avLst/>
            <a:gdLst/>
            <a:ahLst/>
            <a:cxnLst/>
            <a:rect l="l" t="t" r="r" b="b"/>
            <a:pathLst>
              <a:path w="1584" h="7633" extrusionOk="0">
                <a:moveTo>
                  <a:pt x="0" y="0"/>
                </a:moveTo>
                <a:lnTo>
                  <a:pt x="0" y="7633"/>
                </a:lnTo>
                <a:lnTo>
                  <a:pt x="1583" y="7633"/>
                </a:lnTo>
                <a:lnTo>
                  <a:pt x="158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18"/>
          <p:cNvSpPr/>
          <p:nvPr/>
        </p:nvSpPr>
        <p:spPr>
          <a:xfrm>
            <a:off x="1497797" y="1821536"/>
            <a:ext cx="303063" cy="20720"/>
          </a:xfrm>
          <a:custGeom>
            <a:avLst/>
            <a:gdLst/>
            <a:ahLst/>
            <a:cxnLst/>
            <a:rect l="l" t="t" r="r" b="b"/>
            <a:pathLst>
              <a:path w="12067" h="825" extrusionOk="0">
                <a:moveTo>
                  <a:pt x="412" y="1"/>
                </a:moveTo>
                <a:cubicBezTo>
                  <a:pt x="191" y="1"/>
                  <a:pt x="1" y="191"/>
                  <a:pt x="1" y="412"/>
                </a:cubicBezTo>
                <a:cubicBezTo>
                  <a:pt x="1" y="634"/>
                  <a:pt x="191" y="824"/>
                  <a:pt x="412" y="824"/>
                </a:cubicBezTo>
                <a:lnTo>
                  <a:pt x="11655" y="824"/>
                </a:lnTo>
                <a:cubicBezTo>
                  <a:pt x="11877" y="824"/>
                  <a:pt x="12067" y="634"/>
                  <a:pt x="12067" y="412"/>
                </a:cubicBezTo>
                <a:cubicBezTo>
                  <a:pt x="12067" y="191"/>
                  <a:pt x="11877" y="1"/>
                  <a:pt x="1165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18"/>
          <p:cNvSpPr/>
          <p:nvPr/>
        </p:nvSpPr>
        <p:spPr>
          <a:xfrm>
            <a:off x="1609930" y="1800062"/>
            <a:ext cx="78786" cy="63667"/>
          </a:xfrm>
          <a:custGeom>
            <a:avLst/>
            <a:gdLst/>
            <a:ahLst/>
            <a:cxnLst/>
            <a:rect l="l" t="t" r="r" b="b"/>
            <a:pathLst>
              <a:path w="3137" h="2535" extrusionOk="0">
                <a:moveTo>
                  <a:pt x="286" y="1"/>
                </a:moveTo>
                <a:cubicBezTo>
                  <a:pt x="128" y="1"/>
                  <a:pt x="1" y="127"/>
                  <a:pt x="1" y="286"/>
                </a:cubicBezTo>
                <a:lnTo>
                  <a:pt x="1" y="2249"/>
                </a:lnTo>
                <a:cubicBezTo>
                  <a:pt x="1" y="2408"/>
                  <a:pt x="128" y="2534"/>
                  <a:pt x="286" y="2534"/>
                </a:cubicBezTo>
                <a:lnTo>
                  <a:pt x="2851" y="2534"/>
                </a:lnTo>
                <a:cubicBezTo>
                  <a:pt x="3010" y="2534"/>
                  <a:pt x="3136" y="2408"/>
                  <a:pt x="3136" y="2249"/>
                </a:cubicBezTo>
                <a:lnTo>
                  <a:pt x="3136" y="286"/>
                </a:lnTo>
                <a:cubicBezTo>
                  <a:pt x="3136" y="127"/>
                  <a:pt x="3010" y="1"/>
                  <a:pt x="285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18"/>
          <p:cNvSpPr/>
          <p:nvPr/>
        </p:nvSpPr>
        <p:spPr>
          <a:xfrm>
            <a:off x="1718096" y="1839042"/>
            <a:ext cx="138434" cy="185349"/>
          </a:xfrm>
          <a:custGeom>
            <a:avLst/>
            <a:gdLst/>
            <a:ahLst/>
            <a:cxnLst/>
            <a:rect l="l" t="t" r="r" b="b"/>
            <a:pathLst>
              <a:path w="5512" h="7380" extrusionOk="0">
                <a:moveTo>
                  <a:pt x="2756" y="729"/>
                </a:moveTo>
                <a:lnTo>
                  <a:pt x="4878" y="4434"/>
                </a:lnTo>
                <a:lnTo>
                  <a:pt x="634" y="4434"/>
                </a:lnTo>
                <a:lnTo>
                  <a:pt x="2756" y="729"/>
                </a:lnTo>
                <a:close/>
                <a:moveTo>
                  <a:pt x="2756" y="0"/>
                </a:moveTo>
                <a:lnTo>
                  <a:pt x="1363" y="2376"/>
                </a:lnTo>
                <a:lnTo>
                  <a:pt x="1" y="4782"/>
                </a:lnTo>
                <a:cubicBezTo>
                  <a:pt x="96" y="6239"/>
                  <a:pt x="1299" y="7379"/>
                  <a:pt x="2756" y="7379"/>
                </a:cubicBezTo>
                <a:cubicBezTo>
                  <a:pt x="4213" y="7379"/>
                  <a:pt x="5416" y="6239"/>
                  <a:pt x="5511" y="4782"/>
                </a:cubicBezTo>
                <a:lnTo>
                  <a:pt x="4150" y="2376"/>
                </a:lnTo>
                <a:lnTo>
                  <a:pt x="2756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18"/>
          <p:cNvSpPr/>
          <p:nvPr/>
        </p:nvSpPr>
        <p:spPr>
          <a:xfrm>
            <a:off x="1438151" y="1839042"/>
            <a:ext cx="138409" cy="185349"/>
          </a:xfrm>
          <a:custGeom>
            <a:avLst/>
            <a:gdLst/>
            <a:ahLst/>
            <a:cxnLst/>
            <a:rect l="l" t="t" r="r" b="b"/>
            <a:pathLst>
              <a:path w="5511" h="7380" extrusionOk="0">
                <a:moveTo>
                  <a:pt x="2756" y="729"/>
                </a:moveTo>
                <a:lnTo>
                  <a:pt x="4877" y="4434"/>
                </a:lnTo>
                <a:lnTo>
                  <a:pt x="634" y="4434"/>
                </a:lnTo>
                <a:lnTo>
                  <a:pt x="2756" y="729"/>
                </a:lnTo>
                <a:close/>
                <a:moveTo>
                  <a:pt x="2756" y="0"/>
                </a:moveTo>
                <a:lnTo>
                  <a:pt x="1362" y="2376"/>
                </a:lnTo>
                <a:lnTo>
                  <a:pt x="0" y="4782"/>
                </a:lnTo>
                <a:cubicBezTo>
                  <a:pt x="95" y="6239"/>
                  <a:pt x="1299" y="7379"/>
                  <a:pt x="2756" y="7379"/>
                </a:cubicBezTo>
                <a:cubicBezTo>
                  <a:pt x="4212" y="7379"/>
                  <a:pt x="5416" y="6239"/>
                  <a:pt x="5511" y="4782"/>
                </a:cubicBezTo>
                <a:lnTo>
                  <a:pt x="4117" y="2376"/>
                </a:lnTo>
                <a:lnTo>
                  <a:pt x="2756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8"/>
          <p:cNvSpPr/>
          <p:nvPr/>
        </p:nvSpPr>
        <p:spPr>
          <a:xfrm>
            <a:off x="5561661" y="1954962"/>
            <a:ext cx="36931" cy="36931"/>
          </a:xfrm>
          <a:custGeom>
            <a:avLst/>
            <a:gdLst/>
            <a:ahLst/>
            <a:cxnLst/>
            <a:rect l="l" t="t" r="r" b="b"/>
            <a:pathLst>
              <a:path w="1268" h="1268" extrusionOk="0">
                <a:moveTo>
                  <a:pt x="444" y="1"/>
                </a:moveTo>
                <a:lnTo>
                  <a:pt x="1" y="444"/>
                </a:lnTo>
                <a:lnTo>
                  <a:pt x="856" y="1268"/>
                </a:lnTo>
                <a:lnTo>
                  <a:pt x="1267" y="856"/>
                </a:lnTo>
                <a:lnTo>
                  <a:pt x="444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8"/>
          <p:cNvSpPr/>
          <p:nvPr/>
        </p:nvSpPr>
        <p:spPr>
          <a:xfrm>
            <a:off x="5582893" y="1976427"/>
            <a:ext cx="141140" cy="138606"/>
          </a:xfrm>
          <a:custGeom>
            <a:avLst/>
            <a:gdLst/>
            <a:ahLst/>
            <a:cxnLst/>
            <a:rect l="l" t="t" r="r" b="b"/>
            <a:pathLst>
              <a:path w="4846" h="4759" extrusionOk="0">
                <a:moveTo>
                  <a:pt x="681" y="0"/>
                </a:moveTo>
                <a:cubicBezTo>
                  <a:pt x="665" y="0"/>
                  <a:pt x="649" y="8"/>
                  <a:pt x="633" y="24"/>
                </a:cubicBezTo>
                <a:lnTo>
                  <a:pt x="32" y="626"/>
                </a:lnTo>
                <a:cubicBezTo>
                  <a:pt x="0" y="657"/>
                  <a:pt x="0" y="689"/>
                  <a:pt x="32" y="721"/>
                </a:cubicBezTo>
                <a:lnTo>
                  <a:pt x="3959" y="4616"/>
                </a:lnTo>
                <a:cubicBezTo>
                  <a:pt x="4054" y="4711"/>
                  <a:pt x="4180" y="4758"/>
                  <a:pt x="4307" y="4758"/>
                </a:cubicBezTo>
                <a:cubicBezTo>
                  <a:pt x="4434" y="4758"/>
                  <a:pt x="4560" y="4711"/>
                  <a:pt x="4655" y="4616"/>
                </a:cubicBezTo>
                <a:cubicBezTo>
                  <a:pt x="4845" y="4426"/>
                  <a:pt x="4845" y="4109"/>
                  <a:pt x="4655" y="3919"/>
                </a:cubicBezTo>
                <a:lnTo>
                  <a:pt x="728" y="24"/>
                </a:lnTo>
                <a:cubicBezTo>
                  <a:pt x="713" y="8"/>
                  <a:pt x="697" y="0"/>
                  <a:pt x="68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18"/>
          <p:cNvSpPr/>
          <p:nvPr/>
        </p:nvSpPr>
        <p:spPr>
          <a:xfrm>
            <a:off x="5496188" y="1807036"/>
            <a:ext cx="12000" cy="6844"/>
          </a:xfrm>
          <a:custGeom>
            <a:avLst/>
            <a:gdLst/>
            <a:ahLst/>
            <a:cxnLst/>
            <a:rect l="l" t="t" r="r" b="b"/>
            <a:pathLst>
              <a:path w="412" h="235" extrusionOk="0">
                <a:moveTo>
                  <a:pt x="77" y="0"/>
                </a:moveTo>
                <a:cubicBezTo>
                  <a:pt x="34" y="0"/>
                  <a:pt x="0" y="30"/>
                  <a:pt x="0" y="76"/>
                </a:cubicBezTo>
                <a:cubicBezTo>
                  <a:pt x="0" y="140"/>
                  <a:pt x="32" y="171"/>
                  <a:pt x="95" y="203"/>
                </a:cubicBezTo>
                <a:cubicBezTo>
                  <a:pt x="158" y="203"/>
                  <a:pt x="222" y="203"/>
                  <a:pt x="285" y="235"/>
                </a:cubicBezTo>
                <a:lnTo>
                  <a:pt x="317" y="235"/>
                </a:lnTo>
                <a:cubicBezTo>
                  <a:pt x="348" y="235"/>
                  <a:pt x="380" y="203"/>
                  <a:pt x="412" y="171"/>
                </a:cubicBezTo>
                <a:cubicBezTo>
                  <a:pt x="412" y="108"/>
                  <a:pt x="380" y="76"/>
                  <a:pt x="348" y="45"/>
                </a:cubicBezTo>
                <a:cubicBezTo>
                  <a:pt x="253" y="13"/>
                  <a:pt x="190" y="13"/>
                  <a:pt x="127" y="13"/>
                </a:cubicBezTo>
                <a:cubicBezTo>
                  <a:pt x="110" y="4"/>
                  <a:pt x="93" y="0"/>
                  <a:pt x="7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8"/>
          <p:cNvSpPr/>
          <p:nvPr/>
        </p:nvSpPr>
        <p:spPr>
          <a:xfrm>
            <a:off x="5513692" y="1810735"/>
            <a:ext cx="52600" cy="41882"/>
          </a:xfrm>
          <a:custGeom>
            <a:avLst/>
            <a:gdLst/>
            <a:ahLst/>
            <a:cxnLst/>
            <a:rect l="l" t="t" r="r" b="b"/>
            <a:pathLst>
              <a:path w="1806" h="1438" extrusionOk="0">
                <a:moveTo>
                  <a:pt x="109" y="0"/>
                </a:moveTo>
                <a:cubicBezTo>
                  <a:pt x="66" y="0"/>
                  <a:pt x="33" y="29"/>
                  <a:pt x="33" y="76"/>
                </a:cubicBezTo>
                <a:cubicBezTo>
                  <a:pt x="1" y="139"/>
                  <a:pt x="33" y="203"/>
                  <a:pt x="96" y="234"/>
                </a:cubicBezTo>
                <a:cubicBezTo>
                  <a:pt x="603" y="361"/>
                  <a:pt x="1014" y="678"/>
                  <a:pt x="1331" y="1058"/>
                </a:cubicBezTo>
                <a:cubicBezTo>
                  <a:pt x="1426" y="1153"/>
                  <a:pt x="1489" y="1279"/>
                  <a:pt x="1553" y="1374"/>
                </a:cubicBezTo>
                <a:cubicBezTo>
                  <a:pt x="1584" y="1406"/>
                  <a:pt x="1616" y="1438"/>
                  <a:pt x="1679" y="1438"/>
                </a:cubicBezTo>
                <a:cubicBezTo>
                  <a:pt x="1679" y="1438"/>
                  <a:pt x="1711" y="1438"/>
                  <a:pt x="1711" y="1406"/>
                </a:cubicBezTo>
                <a:cubicBezTo>
                  <a:pt x="1774" y="1374"/>
                  <a:pt x="1806" y="1311"/>
                  <a:pt x="1774" y="1248"/>
                </a:cubicBezTo>
                <a:cubicBezTo>
                  <a:pt x="1679" y="1153"/>
                  <a:pt x="1616" y="1026"/>
                  <a:pt x="1521" y="931"/>
                </a:cubicBezTo>
                <a:cubicBezTo>
                  <a:pt x="1173" y="488"/>
                  <a:pt x="698" y="171"/>
                  <a:pt x="159" y="13"/>
                </a:cubicBezTo>
                <a:cubicBezTo>
                  <a:pt x="142" y="4"/>
                  <a:pt x="125" y="0"/>
                  <a:pt x="1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8"/>
          <p:cNvSpPr/>
          <p:nvPr/>
        </p:nvSpPr>
        <p:spPr>
          <a:xfrm>
            <a:off x="5378115" y="1775115"/>
            <a:ext cx="221408" cy="220476"/>
          </a:xfrm>
          <a:custGeom>
            <a:avLst/>
            <a:gdLst/>
            <a:ahLst/>
            <a:cxnLst/>
            <a:rect l="l" t="t" r="r" b="b"/>
            <a:pathLst>
              <a:path w="7602" h="7570" extrusionOk="0">
                <a:moveTo>
                  <a:pt x="3801" y="539"/>
                </a:moveTo>
                <a:cubicBezTo>
                  <a:pt x="5606" y="539"/>
                  <a:pt x="7063" y="1996"/>
                  <a:pt x="7063" y="3801"/>
                </a:cubicBezTo>
                <a:cubicBezTo>
                  <a:pt x="7063" y="5606"/>
                  <a:pt x="5606" y="7063"/>
                  <a:pt x="3801" y="7063"/>
                </a:cubicBezTo>
                <a:cubicBezTo>
                  <a:pt x="1996" y="7063"/>
                  <a:pt x="539" y="5606"/>
                  <a:pt x="539" y="3801"/>
                </a:cubicBezTo>
                <a:cubicBezTo>
                  <a:pt x="539" y="1996"/>
                  <a:pt x="1996" y="539"/>
                  <a:pt x="3801" y="539"/>
                </a:cubicBezTo>
                <a:close/>
                <a:moveTo>
                  <a:pt x="3801" y="0"/>
                </a:moveTo>
                <a:cubicBezTo>
                  <a:pt x="1711" y="0"/>
                  <a:pt x="0" y="1711"/>
                  <a:pt x="0" y="3801"/>
                </a:cubicBezTo>
                <a:cubicBezTo>
                  <a:pt x="0" y="5891"/>
                  <a:pt x="1711" y="7569"/>
                  <a:pt x="3801" y="7569"/>
                </a:cubicBezTo>
                <a:cubicBezTo>
                  <a:pt x="5891" y="7569"/>
                  <a:pt x="7601" y="5891"/>
                  <a:pt x="7601" y="3801"/>
                </a:cubicBezTo>
                <a:cubicBezTo>
                  <a:pt x="7601" y="1711"/>
                  <a:pt x="5891" y="0"/>
                  <a:pt x="380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8"/>
          <p:cNvSpPr/>
          <p:nvPr/>
        </p:nvSpPr>
        <p:spPr>
          <a:xfrm>
            <a:off x="7248227" y="1798276"/>
            <a:ext cx="302248" cy="264864"/>
          </a:xfrm>
          <a:custGeom>
            <a:avLst/>
            <a:gdLst/>
            <a:ahLst/>
            <a:cxnLst/>
            <a:rect l="l" t="t" r="r" b="b"/>
            <a:pathLst>
              <a:path w="12289" h="10769" extrusionOk="0">
                <a:moveTo>
                  <a:pt x="4212" y="1"/>
                </a:moveTo>
                <a:cubicBezTo>
                  <a:pt x="2312" y="1"/>
                  <a:pt x="760" y="1552"/>
                  <a:pt x="760" y="3484"/>
                </a:cubicBezTo>
                <a:lnTo>
                  <a:pt x="760" y="5448"/>
                </a:lnTo>
                <a:cubicBezTo>
                  <a:pt x="760" y="6018"/>
                  <a:pt x="887" y="6588"/>
                  <a:pt x="1172" y="7126"/>
                </a:cubicBezTo>
                <a:lnTo>
                  <a:pt x="0" y="10768"/>
                </a:lnTo>
                <a:lnTo>
                  <a:pt x="3674" y="8868"/>
                </a:lnTo>
                <a:cubicBezTo>
                  <a:pt x="3864" y="8900"/>
                  <a:pt x="4054" y="8931"/>
                  <a:pt x="4212" y="8931"/>
                </a:cubicBezTo>
                <a:lnTo>
                  <a:pt x="6556" y="8931"/>
                </a:lnTo>
                <a:lnTo>
                  <a:pt x="6176" y="7950"/>
                </a:lnTo>
                <a:cubicBezTo>
                  <a:pt x="6081" y="7728"/>
                  <a:pt x="6018" y="7443"/>
                  <a:pt x="6018" y="7189"/>
                </a:cubicBezTo>
                <a:lnTo>
                  <a:pt x="6018" y="5226"/>
                </a:lnTo>
                <a:cubicBezTo>
                  <a:pt x="6018" y="4054"/>
                  <a:pt x="6936" y="3136"/>
                  <a:pt x="8108" y="3136"/>
                </a:cubicBezTo>
                <a:lnTo>
                  <a:pt x="12288" y="3136"/>
                </a:lnTo>
                <a:lnTo>
                  <a:pt x="11908" y="2186"/>
                </a:lnTo>
                <a:cubicBezTo>
                  <a:pt x="11370" y="856"/>
                  <a:pt x="10103" y="1"/>
                  <a:pt x="86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8"/>
          <p:cNvSpPr/>
          <p:nvPr/>
        </p:nvSpPr>
        <p:spPr>
          <a:xfrm>
            <a:off x="7277053" y="1815419"/>
            <a:ext cx="247696" cy="214222"/>
          </a:xfrm>
          <a:custGeom>
            <a:avLst/>
            <a:gdLst/>
            <a:ahLst/>
            <a:cxnLst/>
            <a:rect l="l" t="t" r="r" b="b"/>
            <a:pathLst>
              <a:path w="10071" h="8710" extrusionOk="0">
                <a:moveTo>
                  <a:pt x="3072" y="0"/>
                </a:moveTo>
                <a:cubicBezTo>
                  <a:pt x="1520" y="0"/>
                  <a:pt x="285" y="1235"/>
                  <a:pt x="285" y="2787"/>
                </a:cubicBezTo>
                <a:lnTo>
                  <a:pt x="285" y="4751"/>
                </a:lnTo>
                <a:cubicBezTo>
                  <a:pt x="285" y="5321"/>
                  <a:pt x="444" y="5859"/>
                  <a:pt x="760" y="6334"/>
                </a:cubicBezTo>
                <a:lnTo>
                  <a:pt x="0" y="8709"/>
                </a:lnTo>
                <a:lnTo>
                  <a:pt x="2407" y="7443"/>
                </a:lnTo>
                <a:cubicBezTo>
                  <a:pt x="2629" y="7506"/>
                  <a:pt x="2850" y="7538"/>
                  <a:pt x="3072" y="7538"/>
                </a:cubicBezTo>
                <a:lnTo>
                  <a:pt x="4339" y="7538"/>
                </a:lnTo>
                <a:cubicBezTo>
                  <a:pt x="4212" y="7221"/>
                  <a:pt x="4149" y="6841"/>
                  <a:pt x="4149" y="6492"/>
                </a:cubicBezTo>
                <a:lnTo>
                  <a:pt x="4149" y="4529"/>
                </a:lnTo>
                <a:cubicBezTo>
                  <a:pt x="4149" y="2977"/>
                  <a:pt x="5384" y="1742"/>
                  <a:pt x="6936" y="1742"/>
                </a:cubicBezTo>
                <a:lnTo>
                  <a:pt x="10071" y="1742"/>
                </a:lnTo>
                <a:cubicBezTo>
                  <a:pt x="9659" y="697"/>
                  <a:pt x="8678" y="0"/>
                  <a:pt x="750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8"/>
          <p:cNvSpPr/>
          <p:nvPr/>
        </p:nvSpPr>
        <p:spPr>
          <a:xfrm>
            <a:off x="7382200" y="1852803"/>
            <a:ext cx="317817" cy="245384"/>
          </a:xfrm>
          <a:custGeom>
            <a:avLst/>
            <a:gdLst/>
            <a:ahLst/>
            <a:cxnLst/>
            <a:rect l="l" t="t" r="r" b="b"/>
            <a:pathLst>
              <a:path w="12922" h="9977" extrusionOk="0">
                <a:moveTo>
                  <a:pt x="3484" y="0"/>
                </a:moveTo>
                <a:cubicBezTo>
                  <a:pt x="1552" y="0"/>
                  <a:pt x="1" y="1552"/>
                  <a:pt x="1" y="3484"/>
                </a:cubicBezTo>
                <a:lnTo>
                  <a:pt x="1" y="5447"/>
                </a:lnTo>
                <a:cubicBezTo>
                  <a:pt x="1" y="7348"/>
                  <a:pt x="1552" y="8931"/>
                  <a:pt x="3484" y="8931"/>
                </a:cubicBezTo>
                <a:lnTo>
                  <a:pt x="7918" y="8931"/>
                </a:lnTo>
                <a:cubicBezTo>
                  <a:pt x="8139" y="8931"/>
                  <a:pt x="8329" y="8899"/>
                  <a:pt x="8551" y="8868"/>
                </a:cubicBezTo>
                <a:lnTo>
                  <a:pt x="12921" y="9976"/>
                </a:lnTo>
                <a:lnTo>
                  <a:pt x="11021" y="6999"/>
                </a:lnTo>
                <a:cubicBezTo>
                  <a:pt x="11275" y="6524"/>
                  <a:pt x="11401" y="5986"/>
                  <a:pt x="11401" y="5447"/>
                </a:cubicBezTo>
                <a:lnTo>
                  <a:pt x="11401" y="3484"/>
                </a:lnTo>
                <a:cubicBezTo>
                  <a:pt x="11401" y="1552"/>
                  <a:pt x="9850" y="0"/>
                  <a:pt x="7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8"/>
          <p:cNvSpPr/>
          <p:nvPr/>
        </p:nvSpPr>
        <p:spPr>
          <a:xfrm>
            <a:off x="7399343" y="1869946"/>
            <a:ext cx="262502" cy="200966"/>
          </a:xfrm>
          <a:custGeom>
            <a:avLst/>
            <a:gdLst/>
            <a:ahLst/>
            <a:cxnLst/>
            <a:rect l="l" t="t" r="r" b="b"/>
            <a:pathLst>
              <a:path w="10673" h="8171" extrusionOk="0">
                <a:moveTo>
                  <a:pt x="2787" y="0"/>
                </a:moveTo>
                <a:cubicBezTo>
                  <a:pt x="1235" y="0"/>
                  <a:pt x="0" y="1235"/>
                  <a:pt x="0" y="2787"/>
                </a:cubicBezTo>
                <a:lnTo>
                  <a:pt x="0" y="4750"/>
                </a:lnTo>
                <a:cubicBezTo>
                  <a:pt x="0" y="6271"/>
                  <a:pt x="1235" y="7537"/>
                  <a:pt x="2787" y="7537"/>
                </a:cubicBezTo>
                <a:lnTo>
                  <a:pt x="7221" y="7537"/>
                </a:lnTo>
                <a:cubicBezTo>
                  <a:pt x="7442" y="7537"/>
                  <a:pt x="7664" y="7506"/>
                  <a:pt x="7854" y="7442"/>
                </a:cubicBezTo>
                <a:lnTo>
                  <a:pt x="10673" y="8171"/>
                </a:lnTo>
                <a:lnTo>
                  <a:pt x="9501" y="6334"/>
                </a:lnTo>
                <a:cubicBezTo>
                  <a:pt x="9818" y="5859"/>
                  <a:pt x="10008" y="5321"/>
                  <a:pt x="10008" y="4750"/>
                </a:cubicBezTo>
                <a:lnTo>
                  <a:pt x="10008" y="2787"/>
                </a:lnTo>
                <a:cubicBezTo>
                  <a:pt x="10008" y="1235"/>
                  <a:pt x="8773" y="0"/>
                  <a:pt x="722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/>
          <p:nvPr/>
        </p:nvSpPr>
        <p:spPr>
          <a:xfrm>
            <a:off x="3711162" y="539949"/>
            <a:ext cx="1435519" cy="783002"/>
          </a:xfrm>
          <a:custGeom>
            <a:avLst/>
            <a:gdLst/>
            <a:ahLst/>
            <a:cxnLst/>
            <a:rect l="l" t="t" r="r" b="b"/>
            <a:pathLst>
              <a:path w="32399" h="17672" extrusionOk="0">
                <a:moveTo>
                  <a:pt x="1" y="0"/>
                </a:moveTo>
                <a:lnTo>
                  <a:pt x="1" y="5985"/>
                </a:lnTo>
                <a:cubicBezTo>
                  <a:pt x="10990" y="5985"/>
                  <a:pt x="20966" y="10451"/>
                  <a:pt x="28186" y="17671"/>
                </a:cubicBezTo>
                <a:lnTo>
                  <a:pt x="32398" y="13459"/>
                </a:lnTo>
                <a:cubicBezTo>
                  <a:pt x="24101" y="5162"/>
                  <a:pt x="12637" y="0"/>
                  <a:pt x="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19"/>
          <p:cNvSpPr/>
          <p:nvPr/>
        </p:nvSpPr>
        <p:spPr>
          <a:xfrm>
            <a:off x="2685444" y="1545995"/>
            <a:ext cx="2051526" cy="2051482"/>
          </a:xfrm>
          <a:custGeom>
            <a:avLst/>
            <a:gdLst/>
            <a:ahLst/>
            <a:cxnLst/>
            <a:rect l="l" t="t" r="r" b="b"/>
            <a:pathLst>
              <a:path w="46302" h="46301" extrusionOk="0">
                <a:moveTo>
                  <a:pt x="23151" y="1"/>
                </a:moveTo>
                <a:cubicBezTo>
                  <a:pt x="10357" y="1"/>
                  <a:pt x="1" y="10356"/>
                  <a:pt x="1" y="23151"/>
                </a:cubicBezTo>
                <a:cubicBezTo>
                  <a:pt x="1" y="35945"/>
                  <a:pt x="10357" y="46301"/>
                  <a:pt x="23151" y="46301"/>
                </a:cubicBezTo>
                <a:cubicBezTo>
                  <a:pt x="35945" y="46301"/>
                  <a:pt x="46301" y="35945"/>
                  <a:pt x="46301" y="23151"/>
                </a:cubicBezTo>
                <a:cubicBezTo>
                  <a:pt x="46301" y="10356"/>
                  <a:pt x="35945" y="1"/>
                  <a:pt x="23151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9"/>
          <p:cNvSpPr/>
          <p:nvPr/>
        </p:nvSpPr>
        <p:spPr>
          <a:xfrm>
            <a:off x="2735954" y="1684545"/>
            <a:ext cx="1949087" cy="1774382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9"/>
          <p:cNvSpPr/>
          <p:nvPr/>
        </p:nvSpPr>
        <p:spPr>
          <a:xfrm>
            <a:off x="5010524" y="1962752"/>
            <a:ext cx="84229" cy="84229"/>
          </a:xfrm>
          <a:custGeom>
            <a:avLst/>
            <a:gdLst/>
            <a:ahLst/>
            <a:cxnLst/>
            <a:rect l="l" t="t" r="r" b="b"/>
            <a:pathLst>
              <a:path w="1901" h="1901" extrusionOk="0">
                <a:moveTo>
                  <a:pt x="951" y="460"/>
                </a:moveTo>
                <a:cubicBezTo>
                  <a:pt x="1077" y="460"/>
                  <a:pt x="1204" y="507"/>
                  <a:pt x="1299" y="602"/>
                </a:cubicBezTo>
                <a:cubicBezTo>
                  <a:pt x="1394" y="697"/>
                  <a:pt x="1426" y="824"/>
                  <a:pt x="1426" y="950"/>
                </a:cubicBezTo>
                <a:cubicBezTo>
                  <a:pt x="1426" y="1077"/>
                  <a:pt x="1394" y="1204"/>
                  <a:pt x="1299" y="1299"/>
                </a:cubicBezTo>
                <a:cubicBezTo>
                  <a:pt x="1204" y="1394"/>
                  <a:pt x="1077" y="1441"/>
                  <a:pt x="951" y="1441"/>
                </a:cubicBezTo>
                <a:cubicBezTo>
                  <a:pt x="824" y="1441"/>
                  <a:pt x="697" y="1394"/>
                  <a:pt x="602" y="1299"/>
                </a:cubicBezTo>
                <a:cubicBezTo>
                  <a:pt x="507" y="1204"/>
                  <a:pt x="444" y="1077"/>
                  <a:pt x="444" y="950"/>
                </a:cubicBezTo>
                <a:cubicBezTo>
                  <a:pt x="444" y="824"/>
                  <a:pt x="507" y="697"/>
                  <a:pt x="602" y="602"/>
                </a:cubicBezTo>
                <a:cubicBezTo>
                  <a:pt x="697" y="507"/>
                  <a:pt x="824" y="460"/>
                  <a:pt x="951" y="460"/>
                </a:cubicBezTo>
                <a:close/>
                <a:moveTo>
                  <a:pt x="939" y="0"/>
                </a:moveTo>
                <a:cubicBezTo>
                  <a:pt x="697" y="0"/>
                  <a:pt x="460" y="95"/>
                  <a:pt x="286" y="285"/>
                </a:cubicBezTo>
                <a:cubicBezTo>
                  <a:pt x="96" y="475"/>
                  <a:pt x="1" y="697"/>
                  <a:pt x="1" y="950"/>
                </a:cubicBezTo>
                <a:cubicBezTo>
                  <a:pt x="1" y="1204"/>
                  <a:pt x="96" y="1457"/>
                  <a:pt x="286" y="1615"/>
                </a:cubicBezTo>
                <a:cubicBezTo>
                  <a:pt x="476" y="1805"/>
                  <a:pt x="697" y="1900"/>
                  <a:pt x="951" y="1900"/>
                </a:cubicBezTo>
                <a:cubicBezTo>
                  <a:pt x="1172" y="1900"/>
                  <a:pt x="1426" y="1805"/>
                  <a:pt x="1616" y="1615"/>
                </a:cubicBezTo>
                <a:cubicBezTo>
                  <a:pt x="1806" y="1457"/>
                  <a:pt x="1901" y="1204"/>
                  <a:pt x="1901" y="950"/>
                </a:cubicBezTo>
                <a:cubicBezTo>
                  <a:pt x="1901" y="697"/>
                  <a:pt x="1806" y="475"/>
                  <a:pt x="1616" y="285"/>
                </a:cubicBezTo>
                <a:cubicBezTo>
                  <a:pt x="1426" y="95"/>
                  <a:pt x="1180" y="0"/>
                  <a:pt x="939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9"/>
          <p:cNvSpPr/>
          <p:nvPr/>
        </p:nvSpPr>
        <p:spPr>
          <a:xfrm>
            <a:off x="4808482" y="1868731"/>
            <a:ext cx="378873" cy="378918"/>
          </a:xfrm>
          <a:custGeom>
            <a:avLst/>
            <a:gdLst/>
            <a:ahLst/>
            <a:cxnLst/>
            <a:rect l="l" t="t" r="r" b="b"/>
            <a:pathLst>
              <a:path w="8551" h="8552" extrusionOk="0">
                <a:moveTo>
                  <a:pt x="2424" y="2314"/>
                </a:moveTo>
                <a:cubicBezTo>
                  <a:pt x="2693" y="2314"/>
                  <a:pt x="2927" y="2373"/>
                  <a:pt x="3104" y="2439"/>
                </a:cubicBezTo>
                <a:cubicBezTo>
                  <a:pt x="2724" y="2787"/>
                  <a:pt x="2407" y="3167"/>
                  <a:pt x="2090" y="3579"/>
                </a:cubicBezTo>
                <a:cubicBezTo>
                  <a:pt x="1679" y="3326"/>
                  <a:pt x="1109" y="3262"/>
                  <a:pt x="697" y="3262"/>
                </a:cubicBezTo>
                <a:cubicBezTo>
                  <a:pt x="1296" y="2519"/>
                  <a:pt x="1921" y="2314"/>
                  <a:pt x="2424" y="2314"/>
                </a:cubicBezTo>
                <a:close/>
                <a:moveTo>
                  <a:pt x="8076" y="476"/>
                </a:moveTo>
                <a:cubicBezTo>
                  <a:pt x="7981" y="1331"/>
                  <a:pt x="7506" y="3832"/>
                  <a:pt x="5004" y="5859"/>
                </a:cubicBezTo>
                <a:lnTo>
                  <a:pt x="4972" y="5891"/>
                </a:lnTo>
                <a:cubicBezTo>
                  <a:pt x="4592" y="6176"/>
                  <a:pt x="4212" y="6461"/>
                  <a:pt x="3769" y="6714"/>
                </a:cubicBezTo>
                <a:lnTo>
                  <a:pt x="1869" y="4814"/>
                </a:lnTo>
                <a:cubicBezTo>
                  <a:pt x="3990" y="1204"/>
                  <a:pt x="7252" y="602"/>
                  <a:pt x="8076" y="476"/>
                </a:cubicBezTo>
                <a:close/>
                <a:moveTo>
                  <a:pt x="1837" y="5416"/>
                </a:moveTo>
                <a:lnTo>
                  <a:pt x="3135" y="6714"/>
                </a:lnTo>
                <a:lnTo>
                  <a:pt x="2565" y="6999"/>
                </a:lnTo>
                <a:lnTo>
                  <a:pt x="1584" y="6018"/>
                </a:lnTo>
                <a:lnTo>
                  <a:pt x="1837" y="5416"/>
                </a:lnTo>
                <a:close/>
                <a:moveTo>
                  <a:pt x="6112" y="5479"/>
                </a:moveTo>
                <a:cubicBezTo>
                  <a:pt x="6271" y="5954"/>
                  <a:pt x="6429" y="6936"/>
                  <a:pt x="5289" y="7854"/>
                </a:cubicBezTo>
                <a:cubicBezTo>
                  <a:pt x="5289" y="7443"/>
                  <a:pt x="5226" y="6873"/>
                  <a:pt x="4972" y="6461"/>
                </a:cubicBezTo>
                <a:cubicBezTo>
                  <a:pt x="5067" y="6398"/>
                  <a:pt x="5131" y="6334"/>
                  <a:pt x="5226" y="6271"/>
                </a:cubicBezTo>
                <a:cubicBezTo>
                  <a:pt x="5257" y="6239"/>
                  <a:pt x="5289" y="6208"/>
                  <a:pt x="5321" y="6176"/>
                </a:cubicBezTo>
                <a:cubicBezTo>
                  <a:pt x="5384" y="6144"/>
                  <a:pt x="5447" y="6081"/>
                  <a:pt x="5511" y="6049"/>
                </a:cubicBezTo>
                <a:cubicBezTo>
                  <a:pt x="5732" y="5859"/>
                  <a:pt x="5922" y="5669"/>
                  <a:pt x="6112" y="5479"/>
                </a:cubicBezTo>
                <a:close/>
                <a:moveTo>
                  <a:pt x="8329" y="0"/>
                </a:moveTo>
                <a:cubicBezTo>
                  <a:pt x="8297" y="0"/>
                  <a:pt x="7221" y="32"/>
                  <a:pt x="5827" y="634"/>
                </a:cubicBezTo>
                <a:cubicBezTo>
                  <a:pt x="4972" y="982"/>
                  <a:pt x="4212" y="1489"/>
                  <a:pt x="3484" y="2122"/>
                </a:cubicBezTo>
                <a:cubicBezTo>
                  <a:pt x="3207" y="1972"/>
                  <a:pt x="2829" y="1856"/>
                  <a:pt x="2404" y="1856"/>
                </a:cubicBezTo>
                <a:cubicBezTo>
                  <a:pt x="1662" y="1856"/>
                  <a:pt x="777" y="2210"/>
                  <a:pt x="32" y="3357"/>
                </a:cubicBezTo>
                <a:cubicBezTo>
                  <a:pt x="32" y="3421"/>
                  <a:pt x="0" y="3452"/>
                  <a:pt x="0" y="3484"/>
                </a:cubicBezTo>
                <a:cubicBezTo>
                  <a:pt x="0" y="3547"/>
                  <a:pt x="32" y="3579"/>
                  <a:pt x="32" y="3611"/>
                </a:cubicBezTo>
                <a:cubicBezTo>
                  <a:pt x="84" y="3662"/>
                  <a:pt x="135" y="3714"/>
                  <a:pt x="204" y="3714"/>
                </a:cubicBezTo>
                <a:cubicBezTo>
                  <a:pt x="220" y="3714"/>
                  <a:pt x="236" y="3712"/>
                  <a:pt x="254" y="3706"/>
                </a:cubicBezTo>
                <a:cubicBezTo>
                  <a:pt x="333" y="3698"/>
                  <a:pt x="446" y="3692"/>
                  <a:pt x="577" y="3692"/>
                </a:cubicBezTo>
                <a:cubicBezTo>
                  <a:pt x="970" y="3692"/>
                  <a:pt x="1528" y="3745"/>
                  <a:pt x="1837" y="3959"/>
                </a:cubicBezTo>
                <a:cubicBezTo>
                  <a:pt x="1679" y="4212"/>
                  <a:pt x="1520" y="4466"/>
                  <a:pt x="1394" y="4719"/>
                </a:cubicBezTo>
                <a:cubicBezTo>
                  <a:pt x="1362" y="4751"/>
                  <a:pt x="1362" y="4782"/>
                  <a:pt x="1362" y="4846"/>
                </a:cubicBezTo>
                <a:cubicBezTo>
                  <a:pt x="1362" y="4909"/>
                  <a:pt x="1362" y="4941"/>
                  <a:pt x="1425" y="5004"/>
                </a:cubicBezTo>
                <a:lnTo>
                  <a:pt x="1489" y="5068"/>
                </a:lnTo>
                <a:lnTo>
                  <a:pt x="1109" y="5954"/>
                </a:lnTo>
                <a:cubicBezTo>
                  <a:pt x="1109" y="5986"/>
                  <a:pt x="1077" y="6018"/>
                  <a:pt x="1077" y="6049"/>
                </a:cubicBezTo>
                <a:cubicBezTo>
                  <a:pt x="1077" y="6113"/>
                  <a:pt x="1109" y="6176"/>
                  <a:pt x="1140" y="6208"/>
                </a:cubicBezTo>
                <a:lnTo>
                  <a:pt x="2344" y="7411"/>
                </a:lnTo>
                <a:cubicBezTo>
                  <a:pt x="2390" y="7457"/>
                  <a:pt x="2453" y="7487"/>
                  <a:pt x="2521" y="7487"/>
                </a:cubicBezTo>
                <a:cubicBezTo>
                  <a:pt x="2546" y="7487"/>
                  <a:pt x="2572" y="7483"/>
                  <a:pt x="2597" y="7474"/>
                </a:cubicBezTo>
                <a:lnTo>
                  <a:pt x="3484" y="7063"/>
                </a:lnTo>
                <a:lnTo>
                  <a:pt x="3579" y="7158"/>
                </a:lnTo>
                <a:cubicBezTo>
                  <a:pt x="3616" y="7195"/>
                  <a:pt x="3675" y="7210"/>
                  <a:pt x="3730" y="7210"/>
                </a:cubicBezTo>
                <a:cubicBezTo>
                  <a:pt x="3769" y="7210"/>
                  <a:pt x="3806" y="7202"/>
                  <a:pt x="3832" y="7189"/>
                </a:cubicBezTo>
                <a:cubicBezTo>
                  <a:pt x="4085" y="7031"/>
                  <a:pt x="4339" y="6873"/>
                  <a:pt x="4592" y="6714"/>
                </a:cubicBezTo>
                <a:cubicBezTo>
                  <a:pt x="4877" y="7158"/>
                  <a:pt x="4846" y="7981"/>
                  <a:pt x="4814" y="8298"/>
                </a:cubicBezTo>
                <a:cubicBezTo>
                  <a:pt x="4814" y="8361"/>
                  <a:pt x="4846" y="8456"/>
                  <a:pt x="4941" y="8519"/>
                </a:cubicBezTo>
                <a:cubicBezTo>
                  <a:pt x="4972" y="8519"/>
                  <a:pt x="5004" y="8551"/>
                  <a:pt x="5036" y="8551"/>
                </a:cubicBezTo>
                <a:cubicBezTo>
                  <a:pt x="5099" y="8551"/>
                  <a:pt x="5131" y="8519"/>
                  <a:pt x="5162" y="8519"/>
                </a:cubicBezTo>
                <a:cubicBezTo>
                  <a:pt x="6967" y="7348"/>
                  <a:pt x="6809" y="5828"/>
                  <a:pt x="6461" y="5068"/>
                </a:cubicBezTo>
                <a:cubicBezTo>
                  <a:pt x="8487" y="2756"/>
                  <a:pt x="8551" y="286"/>
                  <a:pt x="8551" y="254"/>
                </a:cubicBezTo>
                <a:cubicBezTo>
                  <a:pt x="8551" y="191"/>
                  <a:pt x="8551" y="127"/>
                  <a:pt x="8487" y="96"/>
                </a:cubicBezTo>
                <a:cubicBezTo>
                  <a:pt x="8456" y="32"/>
                  <a:pt x="8392" y="0"/>
                  <a:pt x="8329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9"/>
          <p:cNvSpPr/>
          <p:nvPr/>
        </p:nvSpPr>
        <p:spPr>
          <a:xfrm>
            <a:off x="4798646" y="2184422"/>
            <a:ext cx="74392" cy="74437"/>
          </a:xfrm>
          <a:custGeom>
            <a:avLst/>
            <a:gdLst/>
            <a:ahLst/>
            <a:cxnLst/>
            <a:rect l="l" t="t" r="r" b="b"/>
            <a:pathLst>
              <a:path w="1679" h="1680" extrusionOk="0">
                <a:moveTo>
                  <a:pt x="1457" y="1"/>
                </a:moveTo>
                <a:cubicBezTo>
                  <a:pt x="1394" y="1"/>
                  <a:pt x="1331" y="33"/>
                  <a:pt x="1267" y="64"/>
                </a:cubicBezTo>
                <a:lnTo>
                  <a:pt x="64" y="1299"/>
                </a:lnTo>
                <a:cubicBezTo>
                  <a:pt x="32" y="1331"/>
                  <a:pt x="0" y="1394"/>
                  <a:pt x="0" y="1458"/>
                </a:cubicBezTo>
                <a:cubicBezTo>
                  <a:pt x="0" y="1521"/>
                  <a:pt x="32" y="1584"/>
                  <a:pt x="64" y="1616"/>
                </a:cubicBezTo>
                <a:cubicBezTo>
                  <a:pt x="95" y="1648"/>
                  <a:pt x="159" y="1679"/>
                  <a:pt x="222" y="1679"/>
                </a:cubicBezTo>
                <a:cubicBezTo>
                  <a:pt x="286" y="1679"/>
                  <a:pt x="349" y="1648"/>
                  <a:pt x="381" y="1616"/>
                </a:cubicBezTo>
                <a:lnTo>
                  <a:pt x="1616" y="381"/>
                </a:lnTo>
                <a:cubicBezTo>
                  <a:pt x="1647" y="349"/>
                  <a:pt x="1679" y="286"/>
                  <a:pt x="1679" y="223"/>
                </a:cubicBezTo>
                <a:cubicBezTo>
                  <a:pt x="1679" y="159"/>
                  <a:pt x="1647" y="96"/>
                  <a:pt x="1616" y="64"/>
                </a:cubicBezTo>
                <a:cubicBezTo>
                  <a:pt x="1552" y="33"/>
                  <a:pt x="1521" y="1"/>
                  <a:pt x="1457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9"/>
          <p:cNvSpPr/>
          <p:nvPr/>
        </p:nvSpPr>
        <p:spPr>
          <a:xfrm>
            <a:off x="4791645" y="2162002"/>
            <a:ext cx="58973" cy="57555"/>
          </a:xfrm>
          <a:custGeom>
            <a:avLst/>
            <a:gdLst/>
            <a:ahLst/>
            <a:cxnLst/>
            <a:rect l="l" t="t" r="r" b="b"/>
            <a:pathLst>
              <a:path w="1331" h="1299" extrusionOk="0">
                <a:moveTo>
                  <a:pt x="1077" y="0"/>
                </a:moveTo>
                <a:cubicBezTo>
                  <a:pt x="1045" y="0"/>
                  <a:pt x="982" y="32"/>
                  <a:pt x="919" y="64"/>
                </a:cubicBezTo>
                <a:lnTo>
                  <a:pt x="63" y="919"/>
                </a:lnTo>
                <a:cubicBezTo>
                  <a:pt x="32" y="950"/>
                  <a:pt x="0" y="1014"/>
                  <a:pt x="0" y="1077"/>
                </a:cubicBezTo>
                <a:cubicBezTo>
                  <a:pt x="0" y="1140"/>
                  <a:pt x="32" y="1204"/>
                  <a:pt x="63" y="1235"/>
                </a:cubicBezTo>
                <a:cubicBezTo>
                  <a:pt x="127" y="1267"/>
                  <a:pt x="190" y="1299"/>
                  <a:pt x="253" y="1299"/>
                </a:cubicBezTo>
                <a:cubicBezTo>
                  <a:pt x="317" y="1299"/>
                  <a:pt x="348" y="1299"/>
                  <a:pt x="412" y="1235"/>
                </a:cubicBezTo>
                <a:lnTo>
                  <a:pt x="1267" y="380"/>
                </a:lnTo>
                <a:cubicBezTo>
                  <a:pt x="1299" y="349"/>
                  <a:pt x="1330" y="285"/>
                  <a:pt x="1330" y="222"/>
                </a:cubicBezTo>
                <a:cubicBezTo>
                  <a:pt x="1330" y="159"/>
                  <a:pt x="1299" y="95"/>
                  <a:pt x="1267" y="64"/>
                </a:cubicBezTo>
                <a:cubicBezTo>
                  <a:pt x="1204" y="32"/>
                  <a:pt x="1172" y="0"/>
                  <a:pt x="107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9"/>
          <p:cNvSpPr/>
          <p:nvPr/>
        </p:nvSpPr>
        <p:spPr>
          <a:xfrm>
            <a:off x="4837946" y="2206886"/>
            <a:ext cx="57555" cy="57600"/>
          </a:xfrm>
          <a:custGeom>
            <a:avLst/>
            <a:gdLst/>
            <a:ahLst/>
            <a:cxnLst/>
            <a:rect l="l" t="t" r="r" b="b"/>
            <a:pathLst>
              <a:path w="1299" h="1300" extrusionOk="0">
                <a:moveTo>
                  <a:pt x="1077" y="1"/>
                </a:moveTo>
                <a:cubicBezTo>
                  <a:pt x="1014" y="1"/>
                  <a:pt x="950" y="32"/>
                  <a:pt x="919" y="64"/>
                </a:cubicBezTo>
                <a:lnTo>
                  <a:pt x="64" y="919"/>
                </a:lnTo>
                <a:cubicBezTo>
                  <a:pt x="0" y="951"/>
                  <a:pt x="0" y="1014"/>
                  <a:pt x="0" y="1077"/>
                </a:cubicBezTo>
                <a:cubicBezTo>
                  <a:pt x="0" y="1141"/>
                  <a:pt x="0" y="1204"/>
                  <a:pt x="64" y="1236"/>
                </a:cubicBezTo>
                <a:cubicBezTo>
                  <a:pt x="95" y="1299"/>
                  <a:pt x="159" y="1299"/>
                  <a:pt x="222" y="1299"/>
                </a:cubicBezTo>
                <a:cubicBezTo>
                  <a:pt x="285" y="1299"/>
                  <a:pt x="349" y="1267"/>
                  <a:pt x="380" y="1236"/>
                </a:cubicBezTo>
                <a:lnTo>
                  <a:pt x="1235" y="381"/>
                </a:lnTo>
                <a:cubicBezTo>
                  <a:pt x="1267" y="349"/>
                  <a:pt x="1299" y="286"/>
                  <a:pt x="1299" y="222"/>
                </a:cubicBezTo>
                <a:cubicBezTo>
                  <a:pt x="1299" y="159"/>
                  <a:pt x="1267" y="96"/>
                  <a:pt x="1235" y="64"/>
                </a:cubicBezTo>
                <a:cubicBezTo>
                  <a:pt x="1172" y="32"/>
                  <a:pt x="1140" y="1"/>
                  <a:pt x="1077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9"/>
          <p:cNvSpPr/>
          <p:nvPr/>
        </p:nvSpPr>
        <p:spPr>
          <a:xfrm>
            <a:off x="4091454" y="1175584"/>
            <a:ext cx="367664" cy="283479"/>
          </a:xfrm>
          <a:custGeom>
            <a:avLst/>
            <a:gdLst/>
            <a:ahLst/>
            <a:cxnLst/>
            <a:rect l="l" t="t" r="r" b="b"/>
            <a:pathLst>
              <a:path w="8298" h="6398" extrusionOk="0">
                <a:moveTo>
                  <a:pt x="159" y="0"/>
                </a:moveTo>
                <a:cubicBezTo>
                  <a:pt x="64" y="0"/>
                  <a:pt x="0" y="63"/>
                  <a:pt x="0" y="127"/>
                </a:cubicBezTo>
                <a:lnTo>
                  <a:pt x="0" y="6271"/>
                </a:lnTo>
                <a:cubicBezTo>
                  <a:pt x="0" y="6334"/>
                  <a:pt x="64" y="6397"/>
                  <a:pt x="159" y="6397"/>
                </a:cubicBezTo>
                <a:lnTo>
                  <a:pt x="8139" y="6397"/>
                </a:lnTo>
                <a:cubicBezTo>
                  <a:pt x="8234" y="6397"/>
                  <a:pt x="8298" y="6334"/>
                  <a:pt x="8298" y="6271"/>
                </a:cubicBezTo>
                <a:cubicBezTo>
                  <a:pt x="8298" y="6175"/>
                  <a:pt x="8234" y="6112"/>
                  <a:pt x="8139" y="6112"/>
                </a:cubicBezTo>
                <a:lnTo>
                  <a:pt x="317" y="6112"/>
                </a:lnTo>
                <a:lnTo>
                  <a:pt x="317" y="127"/>
                </a:lnTo>
                <a:cubicBezTo>
                  <a:pt x="317" y="63"/>
                  <a:pt x="254" y="0"/>
                  <a:pt x="159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9"/>
          <p:cNvSpPr/>
          <p:nvPr/>
        </p:nvSpPr>
        <p:spPr>
          <a:xfrm>
            <a:off x="4127919" y="1310279"/>
            <a:ext cx="66018" cy="115111"/>
          </a:xfrm>
          <a:custGeom>
            <a:avLst/>
            <a:gdLst/>
            <a:ahLst/>
            <a:cxnLst/>
            <a:rect l="l" t="t" r="r" b="b"/>
            <a:pathLst>
              <a:path w="1490" h="2598" extrusionOk="0">
                <a:moveTo>
                  <a:pt x="1046" y="349"/>
                </a:moveTo>
                <a:lnTo>
                  <a:pt x="1046" y="2249"/>
                </a:lnTo>
                <a:lnTo>
                  <a:pt x="412" y="2249"/>
                </a:lnTo>
                <a:lnTo>
                  <a:pt x="412" y="349"/>
                </a:lnTo>
                <a:close/>
                <a:moveTo>
                  <a:pt x="286" y="0"/>
                </a:moveTo>
                <a:cubicBezTo>
                  <a:pt x="127" y="0"/>
                  <a:pt x="1" y="127"/>
                  <a:pt x="1" y="254"/>
                </a:cubicBezTo>
                <a:lnTo>
                  <a:pt x="1" y="2344"/>
                </a:lnTo>
                <a:cubicBezTo>
                  <a:pt x="1" y="2470"/>
                  <a:pt x="127" y="2597"/>
                  <a:pt x="286" y="2597"/>
                </a:cubicBezTo>
                <a:lnTo>
                  <a:pt x="1172" y="2597"/>
                </a:lnTo>
                <a:cubicBezTo>
                  <a:pt x="1331" y="2597"/>
                  <a:pt x="1489" y="2470"/>
                  <a:pt x="1489" y="2344"/>
                </a:cubicBezTo>
                <a:lnTo>
                  <a:pt x="1489" y="254"/>
                </a:lnTo>
                <a:cubicBezTo>
                  <a:pt x="1489" y="127"/>
                  <a:pt x="1331" y="0"/>
                  <a:pt x="117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9"/>
          <p:cNvSpPr/>
          <p:nvPr/>
        </p:nvSpPr>
        <p:spPr>
          <a:xfrm>
            <a:off x="4207894" y="1277979"/>
            <a:ext cx="66018" cy="147411"/>
          </a:xfrm>
          <a:custGeom>
            <a:avLst/>
            <a:gdLst/>
            <a:ahLst/>
            <a:cxnLst/>
            <a:rect l="l" t="t" r="r" b="b"/>
            <a:pathLst>
              <a:path w="1490" h="3327" extrusionOk="0">
                <a:moveTo>
                  <a:pt x="1046" y="349"/>
                </a:moveTo>
                <a:lnTo>
                  <a:pt x="1046" y="2978"/>
                </a:lnTo>
                <a:lnTo>
                  <a:pt x="413" y="2978"/>
                </a:lnTo>
                <a:lnTo>
                  <a:pt x="413" y="349"/>
                </a:lnTo>
                <a:close/>
                <a:moveTo>
                  <a:pt x="286" y="1"/>
                </a:moveTo>
                <a:cubicBezTo>
                  <a:pt x="127" y="1"/>
                  <a:pt x="1" y="96"/>
                  <a:pt x="1" y="254"/>
                </a:cubicBezTo>
                <a:lnTo>
                  <a:pt x="1" y="3073"/>
                </a:lnTo>
                <a:cubicBezTo>
                  <a:pt x="1" y="3199"/>
                  <a:pt x="127" y="3326"/>
                  <a:pt x="286" y="3326"/>
                </a:cubicBezTo>
                <a:lnTo>
                  <a:pt x="1173" y="3326"/>
                </a:lnTo>
                <a:cubicBezTo>
                  <a:pt x="1331" y="3326"/>
                  <a:pt x="1489" y="3199"/>
                  <a:pt x="1489" y="3073"/>
                </a:cubicBezTo>
                <a:lnTo>
                  <a:pt x="1489" y="254"/>
                </a:lnTo>
                <a:cubicBezTo>
                  <a:pt x="1489" y="96"/>
                  <a:pt x="1331" y="1"/>
                  <a:pt x="117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19"/>
          <p:cNvSpPr/>
          <p:nvPr/>
        </p:nvSpPr>
        <p:spPr>
          <a:xfrm>
            <a:off x="4287869" y="1244305"/>
            <a:ext cx="66018" cy="181085"/>
          </a:xfrm>
          <a:custGeom>
            <a:avLst/>
            <a:gdLst/>
            <a:ahLst/>
            <a:cxnLst/>
            <a:rect l="l" t="t" r="r" b="b"/>
            <a:pathLst>
              <a:path w="1490" h="4087" extrusionOk="0">
                <a:moveTo>
                  <a:pt x="1046" y="349"/>
                </a:moveTo>
                <a:lnTo>
                  <a:pt x="1046" y="3738"/>
                </a:lnTo>
                <a:lnTo>
                  <a:pt x="413" y="3738"/>
                </a:lnTo>
                <a:lnTo>
                  <a:pt x="413" y="349"/>
                </a:lnTo>
                <a:close/>
                <a:moveTo>
                  <a:pt x="286" y="1"/>
                </a:moveTo>
                <a:cubicBezTo>
                  <a:pt x="128" y="1"/>
                  <a:pt x="1" y="128"/>
                  <a:pt x="1" y="254"/>
                </a:cubicBezTo>
                <a:lnTo>
                  <a:pt x="1" y="3833"/>
                </a:lnTo>
                <a:cubicBezTo>
                  <a:pt x="1" y="3959"/>
                  <a:pt x="128" y="4086"/>
                  <a:pt x="286" y="4086"/>
                </a:cubicBezTo>
                <a:lnTo>
                  <a:pt x="1173" y="4086"/>
                </a:lnTo>
                <a:cubicBezTo>
                  <a:pt x="1331" y="4086"/>
                  <a:pt x="1489" y="3959"/>
                  <a:pt x="1489" y="3833"/>
                </a:cubicBezTo>
                <a:lnTo>
                  <a:pt x="1489" y="254"/>
                </a:lnTo>
                <a:cubicBezTo>
                  <a:pt x="1489" y="128"/>
                  <a:pt x="1331" y="1"/>
                  <a:pt x="117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9"/>
          <p:cNvSpPr/>
          <p:nvPr/>
        </p:nvSpPr>
        <p:spPr>
          <a:xfrm>
            <a:off x="4367888" y="1212050"/>
            <a:ext cx="65974" cy="213341"/>
          </a:xfrm>
          <a:custGeom>
            <a:avLst/>
            <a:gdLst/>
            <a:ahLst/>
            <a:cxnLst/>
            <a:rect l="l" t="t" r="r" b="b"/>
            <a:pathLst>
              <a:path w="1489" h="4815" extrusionOk="0">
                <a:moveTo>
                  <a:pt x="1045" y="349"/>
                </a:moveTo>
                <a:lnTo>
                  <a:pt x="1045" y="4466"/>
                </a:lnTo>
                <a:lnTo>
                  <a:pt x="412" y="4466"/>
                </a:lnTo>
                <a:lnTo>
                  <a:pt x="412" y="349"/>
                </a:lnTo>
                <a:close/>
                <a:moveTo>
                  <a:pt x="285" y="0"/>
                </a:moveTo>
                <a:cubicBezTo>
                  <a:pt x="127" y="0"/>
                  <a:pt x="0" y="95"/>
                  <a:pt x="0" y="254"/>
                </a:cubicBezTo>
                <a:lnTo>
                  <a:pt x="0" y="4561"/>
                </a:lnTo>
                <a:cubicBezTo>
                  <a:pt x="0" y="4687"/>
                  <a:pt x="127" y="4814"/>
                  <a:pt x="285" y="4814"/>
                </a:cubicBezTo>
                <a:lnTo>
                  <a:pt x="1172" y="4814"/>
                </a:lnTo>
                <a:cubicBezTo>
                  <a:pt x="1330" y="4814"/>
                  <a:pt x="1489" y="4687"/>
                  <a:pt x="1489" y="4561"/>
                </a:cubicBezTo>
                <a:lnTo>
                  <a:pt x="1489" y="254"/>
                </a:lnTo>
                <a:cubicBezTo>
                  <a:pt x="1489" y="95"/>
                  <a:pt x="1330" y="0"/>
                  <a:pt x="117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19"/>
          <p:cNvSpPr/>
          <p:nvPr/>
        </p:nvSpPr>
        <p:spPr>
          <a:xfrm>
            <a:off x="4127919" y="1120820"/>
            <a:ext cx="305943" cy="126365"/>
          </a:xfrm>
          <a:custGeom>
            <a:avLst/>
            <a:gdLst/>
            <a:ahLst/>
            <a:cxnLst/>
            <a:rect l="l" t="t" r="r" b="b"/>
            <a:pathLst>
              <a:path w="6905" h="2852" extrusionOk="0">
                <a:moveTo>
                  <a:pt x="5606" y="1"/>
                </a:moveTo>
                <a:cubicBezTo>
                  <a:pt x="5511" y="1"/>
                  <a:pt x="5416" y="96"/>
                  <a:pt x="5416" y="159"/>
                </a:cubicBezTo>
                <a:cubicBezTo>
                  <a:pt x="5416" y="254"/>
                  <a:pt x="5511" y="349"/>
                  <a:pt x="5606" y="349"/>
                </a:cubicBezTo>
                <a:lnTo>
                  <a:pt x="6113" y="349"/>
                </a:lnTo>
                <a:cubicBezTo>
                  <a:pt x="4466" y="1426"/>
                  <a:pt x="3009" y="1964"/>
                  <a:pt x="2059" y="2218"/>
                </a:cubicBezTo>
                <a:cubicBezTo>
                  <a:pt x="919" y="2503"/>
                  <a:pt x="222" y="2503"/>
                  <a:pt x="191" y="2503"/>
                </a:cubicBezTo>
                <a:cubicBezTo>
                  <a:pt x="159" y="2503"/>
                  <a:pt x="96" y="2534"/>
                  <a:pt x="64" y="2534"/>
                </a:cubicBezTo>
                <a:cubicBezTo>
                  <a:pt x="1" y="2566"/>
                  <a:pt x="1" y="2629"/>
                  <a:pt x="1" y="2661"/>
                </a:cubicBezTo>
                <a:cubicBezTo>
                  <a:pt x="1" y="2725"/>
                  <a:pt x="1" y="2756"/>
                  <a:pt x="32" y="2788"/>
                </a:cubicBezTo>
                <a:cubicBezTo>
                  <a:pt x="96" y="2820"/>
                  <a:pt x="127" y="2851"/>
                  <a:pt x="191" y="2851"/>
                </a:cubicBezTo>
                <a:lnTo>
                  <a:pt x="222" y="2851"/>
                </a:lnTo>
                <a:cubicBezTo>
                  <a:pt x="507" y="2851"/>
                  <a:pt x="3104" y="2788"/>
                  <a:pt x="6334" y="634"/>
                </a:cubicBezTo>
                <a:lnTo>
                  <a:pt x="6334" y="634"/>
                </a:lnTo>
                <a:lnTo>
                  <a:pt x="6208" y="1078"/>
                </a:lnTo>
                <a:cubicBezTo>
                  <a:pt x="6208" y="1141"/>
                  <a:pt x="6208" y="1173"/>
                  <a:pt x="6239" y="1236"/>
                </a:cubicBezTo>
                <a:cubicBezTo>
                  <a:pt x="6271" y="1268"/>
                  <a:pt x="6334" y="1299"/>
                  <a:pt x="6366" y="1299"/>
                </a:cubicBezTo>
                <a:lnTo>
                  <a:pt x="6429" y="1299"/>
                </a:lnTo>
                <a:cubicBezTo>
                  <a:pt x="6524" y="1299"/>
                  <a:pt x="6620" y="1236"/>
                  <a:pt x="6620" y="1173"/>
                </a:cubicBezTo>
                <a:lnTo>
                  <a:pt x="6905" y="223"/>
                </a:lnTo>
                <a:lnTo>
                  <a:pt x="6905" y="191"/>
                </a:lnTo>
                <a:cubicBezTo>
                  <a:pt x="6905" y="191"/>
                  <a:pt x="6905" y="159"/>
                  <a:pt x="6905" y="159"/>
                </a:cubicBezTo>
                <a:cubicBezTo>
                  <a:pt x="6905" y="159"/>
                  <a:pt x="6873" y="128"/>
                  <a:pt x="6873" y="128"/>
                </a:cubicBezTo>
                <a:cubicBezTo>
                  <a:pt x="6873" y="96"/>
                  <a:pt x="6873" y="96"/>
                  <a:pt x="6873" y="96"/>
                </a:cubicBezTo>
                <a:cubicBezTo>
                  <a:pt x="6873" y="96"/>
                  <a:pt x="6873" y="96"/>
                  <a:pt x="6841" y="64"/>
                </a:cubicBezTo>
                <a:cubicBezTo>
                  <a:pt x="6841" y="64"/>
                  <a:pt x="6841" y="64"/>
                  <a:pt x="6810" y="33"/>
                </a:cubicBezTo>
                <a:cubicBezTo>
                  <a:pt x="6778" y="33"/>
                  <a:pt x="6746" y="1"/>
                  <a:pt x="674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19"/>
          <p:cNvSpPr/>
          <p:nvPr/>
        </p:nvSpPr>
        <p:spPr>
          <a:xfrm>
            <a:off x="4764972" y="3057235"/>
            <a:ext cx="71601" cy="26673"/>
          </a:xfrm>
          <a:custGeom>
            <a:avLst/>
            <a:gdLst/>
            <a:ahLst/>
            <a:cxnLst/>
            <a:rect l="l" t="t" r="r" b="b"/>
            <a:pathLst>
              <a:path w="1616" h="602" extrusionOk="0">
                <a:moveTo>
                  <a:pt x="285" y="0"/>
                </a:moveTo>
                <a:cubicBezTo>
                  <a:pt x="127" y="0"/>
                  <a:pt x="0" y="127"/>
                  <a:pt x="0" y="317"/>
                </a:cubicBezTo>
                <a:cubicBezTo>
                  <a:pt x="0" y="475"/>
                  <a:pt x="127" y="602"/>
                  <a:pt x="285" y="602"/>
                </a:cubicBezTo>
                <a:lnTo>
                  <a:pt x="1331" y="602"/>
                </a:lnTo>
                <a:cubicBezTo>
                  <a:pt x="1489" y="602"/>
                  <a:pt x="1616" y="475"/>
                  <a:pt x="1616" y="317"/>
                </a:cubicBezTo>
                <a:cubicBezTo>
                  <a:pt x="1616" y="127"/>
                  <a:pt x="1489" y="0"/>
                  <a:pt x="133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9"/>
          <p:cNvSpPr/>
          <p:nvPr/>
        </p:nvSpPr>
        <p:spPr>
          <a:xfrm>
            <a:off x="4767763" y="2978944"/>
            <a:ext cx="67392" cy="47453"/>
          </a:xfrm>
          <a:custGeom>
            <a:avLst/>
            <a:gdLst/>
            <a:ahLst/>
            <a:cxnLst/>
            <a:rect l="l" t="t" r="r" b="b"/>
            <a:pathLst>
              <a:path w="1521" h="1071" extrusionOk="0">
                <a:moveTo>
                  <a:pt x="318" y="1"/>
                </a:moveTo>
                <a:cubicBezTo>
                  <a:pt x="196" y="1"/>
                  <a:pt x="79" y="66"/>
                  <a:pt x="32" y="184"/>
                </a:cubicBezTo>
                <a:cubicBezTo>
                  <a:pt x="1" y="247"/>
                  <a:pt x="1" y="310"/>
                  <a:pt x="1" y="405"/>
                </a:cubicBezTo>
                <a:cubicBezTo>
                  <a:pt x="32" y="469"/>
                  <a:pt x="96" y="532"/>
                  <a:pt x="159" y="564"/>
                </a:cubicBezTo>
                <a:lnTo>
                  <a:pt x="1078" y="1039"/>
                </a:lnTo>
                <a:cubicBezTo>
                  <a:pt x="1109" y="1070"/>
                  <a:pt x="1173" y="1070"/>
                  <a:pt x="1204" y="1070"/>
                </a:cubicBezTo>
                <a:cubicBezTo>
                  <a:pt x="1331" y="1070"/>
                  <a:pt x="1426" y="1007"/>
                  <a:pt x="1489" y="912"/>
                </a:cubicBezTo>
                <a:cubicBezTo>
                  <a:pt x="1521" y="849"/>
                  <a:pt x="1521" y="754"/>
                  <a:pt x="1489" y="690"/>
                </a:cubicBezTo>
                <a:cubicBezTo>
                  <a:pt x="1458" y="595"/>
                  <a:pt x="1426" y="532"/>
                  <a:pt x="1331" y="500"/>
                </a:cubicBezTo>
                <a:lnTo>
                  <a:pt x="444" y="25"/>
                </a:lnTo>
                <a:cubicBezTo>
                  <a:pt x="403" y="9"/>
                  <a:pt x="360" y="1"/>
                  <a:pt x="318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19"/>
          <p:cNvSpPr/>
          <p:nvPr/>
        </p:nvSpPr>
        <p:spPr>
          <a:xfrm>
            <a:off x="4783227" y="3110847"/>
            <a:ext cx="67392" cy="47453"/>
          </a:xfrm>
          <a:custGeom>
            <a:avLst/>
            <a:gdLst/>
            <a:ahLst/>
            <a:cxnLst/>
            <a:rect l="l" t="t" r="r" b="b"/>
            <a:pathLst>
              <a:path w="1521" h="1071" extrusionOk="0">
                <a:moveTo>
                  <a:pt x="1208" y="0"/>
                </a:moveTo>
                <a:cubicBezTo>
                  <a:pt x="1164" y="0"/>
                  <a:pt x="1119" y="8"/>
                  <a:pt x="1077" y="25"/>
                </a:cubicBezTo>
                <a:lnTo>
                  <a:pt x="158" y="500"/>
                </a:lnTo>
                <a:cubicBezTo>
                  <a:pt x="95" y="532"/>
                  <a:pt x="32" y="595"/>
                  <a:pt x="32" y="659"/>
                </a:cubicBezTo>
                <a:cubicBezTo>
                  <a:pt x="0" y="754"/>
                  <a:pt x="0" y="817"/>
                  <a:pt x="32" y="912"/>
                </a:cubicBezTo>
                <a:cubicBezTo>
                  <a:pt x="95" y="1007"/>
                  <a:pt x="190" y="1070"/>
                  <a:pt x="317" y="1070"/>
                </a:cubicBezTo>
                <a:cubicBezTo>
                  <a:pt x="348" y="1070"/>
                  <a:pt x="412" y="1039"/>
                  <a:pt x="443" y="1039"/>
                </a:cubicBezTo>
                <a:lnTo>
                  <a:pt x="1362" y="564"/>
                </a:lnTo>
                <a:cubicBezTo>
                  <a:pt x="1425" y="532"/>
                  <a:pt x="1489" y="468"/>
                  <a:pt x="1489" y="405"/>
                </a:cubicBezTo>
                <a:cubicBezTo>
                  <a:pt x="1520" y="310"/>
                  <a:pt x="1520" y="247"/>
                  <a:pt x="1489" y="152"/>
                </a:cubicBezTo>
                <a:cubicBezTo>
                  <a:pt x="1442" y="59"/>
                  <a:pt x="1328" y="0"/>
                  <a:pt x="1208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9"/>
          <p:cNvSpPr/>
          <p:nvPr/>
        </p:nvSpPr>
        <p:spPr>
          <a:xfrm>
            <a:off x="5143845" y="3057235"/>
            <a:ext cx="71601" cy="26673"/>
          </a:xfrm>
          <a:custGeom>
            <a:avLst/>
            <a:gdLst/>
            <a:ahLst/>
            <a:cxnLst/>
            <a:rect l="l" t="t" r="r" b="b"/>
            <a:pathLst>
              <a:path w="1616" h="602" extrusionOk="0">
                <a:moveTo>
                  <a:pt x="285" y="0"/>
                </a:moveTo>
                <a:cubicBezTo>
                  <a:pt x="127" y="0"/>
                  <a:pt x="0" y="127"/>
                  <a:pt x="0" y="317"/>
                </a:cubicBezTo>
                <a:cubicBezTo>
                  <a:pt x="0" y="475"/>
                  <a:pt x="127" y="602"/>
                  <a:pt x="285" y="602"/>
                </a:cubicBezTo>
                <a:lnTo>
                  <a:pt x="1330" y="602"/>
                </a:lnTo>
                <a:cubicBezTo>
                  <a:pt x="1489" y="602"/>
                  <a:pt x="1615" y="475"/>
                  <a:pt x="1615" y="317"/>
                </a:cubicBezTo>
                <a:cubicBezTo>
                  <a:pt x="1615" y="127"/>
                  <a:pt x="1489" y="0"/>
                  <a:pt x="1330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9"/>
          <p:cNvSpPr/>
          <p:nvPr/>
        </p:nvSpPr>
        <p:spPr>
          <a:xfrm>
            <a:off x="5145219" y="2978944"/>
            <a:ext cx="67392" cy="47453"/>
          </a:xfrm>
          <a:custGeom>
            <a:avLst/>
            <a:gdLst/>
            <a:ahLst/>
            <a:cxnLst/>
            <a:rect l="l" t="t" r="r" b="b"/>
            <a:pathLst>
              <a:path w="1521" h="1071" extrusionOk="0">
                <a:moveTo>
                  <a:pt x="1204" y="1"/>
                </a:moveTo>
                <a:cubicBezTo>
                  <a:pt x="1161" y="1"/>
                  <a:pt x="1118" y="9"/>
                  <a:pt x="1077" y="25"/>
                </a:cubicBezTo>
                <a:lnTo>
                  <a:pt x="159" y="500"/>
                </a:lnTo>
                <a:cubicBezTo>
                  <a:pt x="96" y="532"/>
                  <a:pt x="32" y="595"/>
                  <a:pt x="32" y="690"/>
                </a:cubicBezTo>
                <a:cubicBezTo>
                  <a:pt x="1" y="754"/>
                  <a:pt x="1" y="849"/>
                  <a:pt x="32" y="912"/>
                </a:cubicBezTo>
                <a:cubicBezTo>
                  <a:pt x="96" y="1007"/>
                  <a:pt x="191" y="1070"/>
                  <a:pt x="317" y="1070"/>
                </a:cubicBezTo>
                <a:cubicBezTo>
                  <a:pt x="349" y="1070"/>
                  <a:pt x="412" y="1070"/>
                  <a:pt x="444" y="1039"/>
                </a:cubicBezTo>
                <a:lnTo>
                  <a:pt x="1363" y="564"/>
                </a:lnTo>
                <a:cubicBezTo>
                  <a:pt x="1426" y="532"/>
                  <a:pt x="1489" y="469"/>
                  <a:pt x="1489" y="405"/>
                </a:cubicBezTo>
                <a:cubicBezTo>
                  <a:pt x="1521" y="310"/>
                  <a:pt x="1521" y="247"/>
                  <a:pt x="1489" y="184"/>
                </a:cubicBezTo>
                <a:cubicBezTo>
                  <a:pt x="1442" y="66"/>
                  <a:pt x="1326" y="1"/>
                  <a:pt x="1204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9"/>
          <p:cNvSpPr/>
          <p:nvPr/>
        </p:nvSpPr>
        <p:spPr>
          <a:xfrm>
            <a:off x="5129800" y="3110847"/>
            <a:ext cx="67392" cy="47453"/>
          </a:xfrm>
          <a:custGeom>
            <a:avLst/>
            <a:gdLst/>
            <a:ahLst/>
            <a:cxnLst/>
            <a:rect l="l" t="t" r="r" b="b"/>
            <a:pathLst>
              <a:path w="1521" h="1071" extrusionOk="0">
                <a:moveTo>
                  <a:pt x="313" y="0"/>
                </a:moveTo>
                <a:cubicBezTo>
                  <a:pt x="193" y="0"/>
                  <a:pt x="78" y="59"/>
                  <a:pt x="32" y="152"/>
                </a:cubicBezTo>
                <a:cubicBezTo>
                  <a:pt x="0" y="247"/>
                  <a:pt x="0" y="310"/>
                  <a:pt x="0" y="405"/>
                </a:cubicBezTo>
                <a:cubicBezTo>
                  <a:pt x="32" y="468"/>
                  <a:pt x="95" y="532"/>
                  <a:pt x="159" y="564"/>
                </a:cubicBezTo>
                <a:lnTo>
                  <a:pt x="1077" y="1039"/>
                </a:lnTo>
                <a:cubicBezTo>
                  <a:pt x="1109" y="1039"/>
                  <a:pt x="1172" y="1070"/>
                  <a:pt x="1204" y="1070"/>
                </a:cubicBezTo>
                <a:cubicBezTo>
                  <a:pt x="1330" y="1070"/>
                  <a:pt x="1425" y="1007"/>
                  <a:pt x="1489" y="912"/>
                </a:cubicBezTo>
                <a:cubicBezTo>
                  <a:pt x="1520" y="817"/>
                  <a:pt x="1520" y="754"/>
                  <a:pt x="1489" y="659"/>
                </a:cubicBezTo>
                <a:cubicBezTo>
                  <a:pt x="1457" y="595"/>
                  <a:pt x="1425" y="532"/>
                  <a:pt x="1330" y="500"/>
                </a:cubicBezTo>
                <a:lnTo>
                  <a:pt x="444" y="25"/>
                </a:lnTo>
                <a:cubicBezTo>
                  <a:pt x="401" y="8"/>
                  <a:pt x="357" y="0"/>
                  <a:pt x="31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9"/>
          <p:cNvSpPr/>
          <p:nvPr/>
        </p:nvSpPr>
        <p:spPr>
          <a:xfrm>
            <a:off x="4931967" y="3243859"/>
            <a:ext cx="119276" cy="22464"/>
          </a:xfrm>
          <a:custGeom>
            <a:avLst/>
            <a:gdLst/>
            <a:ahLst/>
            <a:cxnLst/>
            <a:rect l="l" t="t" r="r" b="b"/>
            <a:pathLst>
              <a:path w="2692" h="507" extrusionOk="0">
                <a:moveTo>
                  <a:pt x="253" y="0"/>
                </a:moveTo>
                <a:cubicBezTo>
                  <a:pt x="127" y="0"/>
                  <a:pt x="0" y="127"/>
                  <a:pt x="0" y="253"/>
                </a:cubicBezTo>
                <a:cubicBezTo>
                  <a:pt x="0" y="412"/>
                  <a:pt x="127" y="507"/>
                  <a:pt x="253" y="507"/>
                </a:cubicBezTo>
                <a:lnTo>
                  <a:pt x="2439" y="507"/>
                </a:lnTo>
                <a:cubicBezTo>
                  <a:pt x="2597" y="507"/>
                  <a:pt x="2692" y="412"/>
                  <a:pt x="2692" y="253"/>
                </a:cubicBezTo>
                <a:cubicBezTo>
                  <a:pt x="2692" y="127"/>
                  <a:pt x="2597" y="0"/>
                  <a:pt x="2439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9"/>
          <p:cNvSpPr/>
          <p:nvPr/>
        </p:nvSpPr>
        <p:spPr>
          <a:xfrm>
            <a:off x="4951595" y="3281741"/>
            <a:ext cx="82811" cy="22464"/>
          </a:xfrm>
          <a:custGeom>
            <a:avLst/>
            <a:gdLst/>
            <a:ahLst/>
            <a:cxnLst/>
            <a:rect l="l" t="t" r="r" b="b"/>
            <a:pathLst>
              <a:path w="1869" h="507" extrusionOk="0">
                <a:moveTo>
                  <a:pt x="254" y="0"/>
                </a:moveTo>
                <a:cubicBezTo>
                  <a:pt x="127" y="0"/>
                  <a:pt x="0" y="127"/>
                  <a:pt x="0" y="253"/>
                </a:cubicBezTo>
                <a:cubicBezTo>
                  <a:pt x="0" y="380"/>
                  <a:pt x="127" y="507"/>
                  <a:pt x="254" y="507"/>
                </a:cubicBezTo>
                <a:lnTo>
                  <a:pt x="1616" y="507"/>
                </a:lnTo>
                <a:cubicBezTo>
                  <a:pt x="1774" y="507"/>
                  <a:pt x="1869" y="380"/>
                  <a:pt x="1869" y="253"/>
                </a:cubicBezTo>
                <a:cubicBezTo>
                  <a:pt x="1869" y="127"/>
                  <a:pt x="1774" y="0"/>
                  <a:pt x="1616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9"/>
          <p:cNvSpPr/>
          <p:nvPr/>
        </p:nvSpPr>
        <p:spPr>
          <a:xfrm>
            <a:off x="4853365" y="2911286"/>
            <a:ext cx="276479" cy="322780"/>
          </a:xfrm>
          <a:custGeom>
            <a:avLst/>
            <a:gdLst/>
            <a:ahLst/>
            <a:cxnLst/>
            <a:rect l="l" t="t" r="r" b="b"/>
            <a:pathLst>
              <a:path w="6240" h="7285" extrusionOk="0">
                <a:moveTo>
                  <a:pt x="3104" y="381"/>
                </a:moveTo>
                <a:cubicBezTo>
                  <a:pt x="4624" y="381"/>
                  <a:pt x="5859" y="1584"/>
                  <a:pt x="5859" y="3104"/>
                </a:cubicBezTo>
                <a:cubicBezTo>
                  <a:pt x="5859" y="3864"/>
                  <a:pt x="5543" y="4592"/>
                  <a:pt x="4973" y="5131"/>
                </a:cubicBezTo>
                <a:cubicBezTo>
                  <a:pt x="4466" y="5574"/>
                  <a:pt x="4149" y="6239"/>
                  <a:pt x="4118" y="6904"/>
                </a:cubicBezTo>
                <a:lnTo>
                  <a:pt x="2154" y="6904"/>
                </a:lnTo>
                <a:cubicBezTo>
                  <a:pt x="2091" y="6239"/>
                  <a:pt x="1774" y="5574"/>
                  <a:pt x="1267" y="5131"/>
                </a:cubicBezTo>
                <a:cubicBezTo>
                  <a:pt x="697" y="4592"/>
                  <a:pt x="381" y="3864"/>
                  <a:pt x="381" y="3104"/>
                </a:cubicBezTo>
                <a:cubicBezTo>
                  <a:pt x="381" y="1584"/>
                  <a:pt x="1616" y="381"/>
                  <a:pt x="3104" y="381"/>
                </a:cubicBezTo>
                <a:close/>
                <a:moveTo>
                  <a:pt x="3136" y="0"/>
                </a:moveTo>
                <a:cubicBezTo>
                  <a:pt x="1394" y="0"/>
                  <a:pt x="1" y="1394"/>
                  <a:pt x="1" y="3104"/>
                </a:cubicBezTo>
                <a:cubicBezTo>
                  <a:pt x="1" y="3991"/>
                  <a:pt x="381" y="4814"/>
                  <a:pt x="1014" y="5416"/>
                </a:cubicBezTo>
                <a:cubicBezTo>
                  <a:pt x="1489" y="5828"/>
                  <a:pt x="1774" y="6461"/>
                  <a:pt x="1774" y="7094"/>
                </a:cubicBezTo>
                <a:cubicBezTo>
                  <a:pt x="1774" y="7221"/>
                  <a:pt x="1837" y="7284"/>
                  <a:pt x="1964" y="7284"/>
                </a:cubicBezTo>
                <a:lnTo>
                  <a:pt x="4276" y="7284"/>
                </a:lnTo>
                <a:cubicBezTo>
                  <a:pt x="4403" y="7284"/>
                  <a:pt x="4466" y="7221"/>
                  <a:pt x="4466" y="7094"/>
                </a:cubicBezTo>
                <a:cubicBezTo>
                  <a:pt x="4466" y="6461"/>
                  <a:pt x="4751" y="5828"/>
                  <a:pt x="5226" y="5416"/>
                </a:cubicBezTo>
                <a:cubicBezTo>
                  <a:pt x="5859" y="4814"/>
                  <a:pt x="6239" y="3991"/>
                  <a:pt x="6239" y="3104"/>
                </a:cubicBezTo>
                <a:cubicBezTo>
                  <a:pt x="6239" y="1394"/>
                  <a:pt x="4846" y="0"/>
                  <a:pt x="3136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9"/>
          <p:cNvSpPr/>
          <p:nvPr/>
        </p:nvSpPr>
        <p:spPr>
          <a:xfrm>
            <a:off x="4884248" y="2970481"/>
            <a:ext cx="75810" cy="130264"/>
          </a:xfrm>
          <a:custGeom>
            <a:avLst/>
            <a:gdLst/>
            <a:ahLst/>
            <a:cxnLst/>
            <a:rect l="l" t="t" r="r" b="b"/>
            <a:pathLst>
              <a:path w="1711" h="2940" extrusionOk="0">
                <a:moveTo>
                  <a:pt x="1447" y="1"/>
                </a:moveTo>
                <a:cubicBezTo>
                  <a:pt x="1418" y="1"/>
                  <a:pt x="1389" y="9"/>
                  <a:pt x="1362" y="26"/>
                </a:cubicBezTo>
                <a:cubicBezTo>
                  <a:pt x="349" y="565"/>
                  <a:pt x="0" y="1831"/>
                  <a:pt x="570" y="2813"/>
                </a:cubicBezTo>
                <a:cubicBezTo>
                  <a:pt x="602" y="2908"/>
                  <a:pt x="665" y="2940"/>
                  <a:pt x="760" y="2940"/>
                </a:cubicBezTo>
                <a:cubicBezTo>
                  <a:pt x="792" y="2940"/>
                  <a:pt x="824" y="2940"/>
                  <a:pt x="855" y="2908"/>
                </a:cubicBezTo>
                <a:cubicBezTo>
                  <a:pt x="950" y="2845"/>
                  <a:pt x="982" y="2718"/>
                  <a:pt x="950" y="2623"/>
                </a:cubicBezTo>
                <a:cubicBezTo>
                  <a:pt x="507" y="1831"/>
                  <a:pt x="792" y="850"/>
                  <a:pt x="1552" y="406"/>
                </a:cubicBezTo>
                <a:cubicBezTo>
                  <a:pt x="1679" y="343"/>
                  <a:pt x="1710" y="216"/>
                  <a:pt x="1647" y="121"/>
                </a:cubicBezTo>
                <a:cubicBezTo>
                  <a:pt x="1601" y="53"/>
                  <a:pt x="1523" y="1"/>
                  <a:pt x="1447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9"/>
          <p:cNvSpPr/>
          <p:nvPr/>
        </p:nvSpPr>
        <p:spPr>
          <a:xfrm>
            <a:off x="3126037" y="2167585"/>
            <a:ext cx="1168920" cy="697444"/>
          </a:xfrm>
          <a:custGeom>
            <a:avLst/>
            <a:gdLst/>
            <a:ahLst/>
            <a:cxnLst/>
            <a:rect l="l" t="t" r="r" b="b"/>
            <a:pathLst>
              <a:path w="26382" h="15741" extrusionOk="0">
                <a:moveTo>
                  <a:pt x="23499" y="983"/>
                </a:moveTo>
                <a:cubicBezTo>
                  <a:pt x="24544" y="983"/>
                  <a:pt x="25400" y="1838"/>
                  <a:pt x="25400" y="2883"/>
                </a:cubicBezTo>
                <a:lnTo>
                  <a:pt x="25400" y="12859"/>
                </a:lnTo>
                <a:cubicBezTo>
                  <a:pt x="25400" y="13904"/>
                  <a:pt x="24544" y="14759"/>
                  <a:pt x="23499" y="14759"/>
                </a:cubicBezTo>
                <a:lnTo>
                  <a:pt x="2883" y="14759"/>
                </a:lnTo>
                <a:cubicBezTo>
                  <a:pt x="1838" y="14759"/>
                  <a:pt x="983" y="13904"/>
                  <a:pt x="983" y="12859"/>
                </a:cubicBezTo>
                <a:lnTo>
                  <a:pt x="983" y="2883"/>
                </a:lnTo>
                <a:cubicBezTo>
                  <a:pt x="983" y="1838"/>
                  <a:pt x="1838" y="983"/>
                  <a:pt x="2883" y="983"/>
                </a:cubicBezTo>
                <a:close/>
                <a:moveTo>
                  <a:pt x="2883" y="1"/>
                </a:moveTo>
                <a:cubicBezTo>
                  <a:pt x="1299" y="1"/>
                  <a:pt x="1" y="1299"/>
                  <a:pt x="1" y="2883"/>
                </a:cubicBezTo>
                <a:lnTo>
                  <a:pt x="1" y="12859"/>
                </a:lnTo>
                <a:cubicBezTo>
                  <a:pt x="1" y="14442"/>
                  <a:pt x="1299" y="15740"/>
                  <a:pt x="2883" y="15740"/>
                </a:cubicBezTo>
                <a:lnTo>
                  <a:pt x="23499" y="15740"/>
                </a:lnTo>
                <a:cubicBezTo>
                  <a:pt x="25083" y="15740"/>
                  <a:pt x="26381" y="14442"/>
                  <a:pt x="26381" y="12859"/>
                </a:cubicBezTo>
                <a:lnTo>
                  <a:pt x="26381" y="2883"/>
                </a:lnTo>
                <a:cubicBezTo>
                  <a:pt x="26381" y="1299"/>
                  <a:pt x="25083" y="1"/>
                  <a:pt x="2349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9"/>
          <p:cNvSpPr/>
          <p:nvPr/>
        </p:nvSpPr>
        <p:spPr>
          <a:xfrm>
            <a:off x="3154128" y="2747127"/>
            <a:ext cx="1119783" cy="96856"/>
          </a:xfrm>
          <a:custGeom>
            <a:avLst/>
            <a:gdLst/>
            <a:ahLst/>
            <a:cxnLst/>
            <a:rect l="l" t="t" r="r" b="b"/>
            <a:pathLst>
              <a:path w="25273" h="2186" extrusionOk="0">
                <a:moveTo>
                  <a:pt x="0" y="0"/>
                </a:moveTo>
                <a:lnTo>
                  <a:pt x="0" y="285"/>
                </a:lnTo>
                <a:cubicBezTo>
                  <a:pt x="0" y="1330"/>
                  <a:pt x="855" y="2185"/>
                  <a:pt x="1900" y="2185"/>
                </a:cubicBezTo>
                <a:lnTo>
                  <a:pt x="23372" y="2185"/>
                </a:lnTo>
                <a:cubicBezTo>
                  <a:pt x="24417" y="2185"/>
                  <a:pt x="25272" y="1330"/>
                  <a:pt x="25272" y="285"/>
                </a:cubicBezTo>
                <a:lnTo>
                  <a:pt x="2527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9"/>
          <p:cNvSpPr/>
          <p:nvPr/>
        </p:nvSpPr>
        <p:spPr>
          <a:xfrm>
            <a:off x="3632605" y="2756919"/>
            <a:ext cx="197877" cy="197922"/>
          </a:xfrm>
          <a:custGeom>
            <a:avLst/>
            <a:gdLst/>
            <a:ahLst/>
            <a:cxnLst/>
            <a:rect l="l" t="t" r="r" b="b"/>
            <a:pathLst>
              <a:path w="4466" h="4467" extrusionOk="0">
                <a:moveTo>
                  <a:pt x="0" y="1"/>
                </a:moveTo>
                <a:lnTo>
                  <a:pt x="0" y="4466"/>
                </a:lnTo>
                <a:lnTo>
                  <a:pt x="4466" y="4466"/>
                </a:lnTo>
                <a:lnTo>
                  <a:pt x="446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19"/>
          <p:cNvSpPr/>
          <p:nvPr/>
        </p:nvSpPr>
        <p:spPr>
          <a:xfrm>
            <a:off x="3461401" y="2925332"/>
            <a:ext cx="551495" cy="50555"/>
          </a:xfrm>
          <a:custGeom>
            <a:avLst/>
            <a:gdLst/>
            <a:ahLst/>
            <a:cxnLst/>
            <a:rect l="l" t="t" r="r" b="b"/>
            <a:pathLst>
              <a:path w="12447" h="1141" extrusionOk="0">
                <a:moveTo>
                  <a:pt x="1" y="0"/>
                </a:moveTo>
                <a:lnTo>
                  <a:pt x="1" y="1140"/>
                </a:lnTo>
                <a:lnTo>
                  <a:pt x="12447" y="1140"/>
                </a:lnTo>
                <a:lnTo>
                  <a:pt x="1244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9"/>
          <p:cNvSpPr/>
          <p:nvPr/>
        </p:nvSpPr>
        <p:spPr>
          <a:xfrm>
            <a:off x="3378635" y="2484738"/>
            <a:ext cx="168413" cy="169831"/>
          </a:xfrm>
          <a:custGeom>
            <a:avLst/>
            <a:gdLst/>
            <a:ahLst/>
            <a:cxnLst/>
            <a:rect l="l" t="t" r="r" b="b"/>
            <a:pathLst>
              <a:path w="3801" h="3833" extrusionOk="0">
                <a:moveTo>
                  <a:pt x="0" y="0"/>
                </a:moveTo>
                <a:lnTo>
                  <a:pt x="0" y="3832"/>
                </a:lnTo>
                <a:lnTo>
                  <a:pt x="3801" y="3832"/>
                </a:lnTo>
                <a:lnTo>
                  <a:pt x="380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9"/>
          <p:cNvSpPr/>
          <p:nvPr/>
        </p:nvSpPr>
        <p:spPr>
          <a:xfrm>
            <a:off x="3617186" y="2403345"/>
            <a:ext cx="168413" cy="249806"/>
          </a:xfrm>
          <a:custGeom>
            <a:avLst/>
            <a:gdLst/>
            <a:ahLst/>
            <a:cxnLst/>
            <a:rect l="l" t="t" r="r" b="b"/>
            <a:pathLst>
              <a:path w="3801" h="5638" extrusionOk="0">
                <a:moveTo>
                  <a:pt x="0" y="0"/>
                </a:moveTo>
                <a:lnTo>
                  <a:pt x="0" y="5637"/>
                </a:lnTo>
                <a:lnTo>
                  <a:pt x="3800" y="5637"/>
                </a:lnTo>
                <a:lnTo>
                  <a:pt x="3800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9"/>
          <p:cNvSpPr/>
          <p:nvPr/>
        </p:nvSpPr>
        <p:spPr>
          <a:xfrm>
            <a:off x="3854320" y="2317743"/>
            <a:ext cx="168413" cy="335408"/>
          </a:xfrm>
          <a:custGeom>
            <a:avLst/>
            <a:gdLst/>
            <a:ahLst/>
            <a:cxnLst/>
            <a:rect l="l" t="t" r="r" b="b"/>
            <a:pathLst>
              <a:path w="3801" h="7570" extrusionOk="0">
                <a:moveTo>
                  <a:pt x="0" y="1"/>
                </a:moveTo>
                <a:lnTo>
                  <a:pt x="0" y="7569"/>
                </a:lnTo>
                <a:lnTo>
                  <a:pt x="3800" y="7569"/>
                </a:lnTo>
                <a:lnTo>
                  <a:pt x="380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9"/>
          <p:cNvSpPr/>
          <p:nvPr/>
        </p:nvSpPr>
        <p:spPr>
          <a:xfrm>
            <a:off x="3719581" y="3579178"/>
            <a:ext cx="44" cy="827930"/>
          </a:xfrm>
          <a:custGeom>
            <a:avLst/>
            <a:gdLst/>
            <a:ahLst/>
            <a:cxnLst/>
            <a:rect l="l" t="t" r="r" b="b"/>
            <a:pathLst>
              <a:path w="1" h="18686" fill="none" extrusionOk="0">
                <a:moveTo>
                  <a:pt x="1" y="18686"/>
                </a:moveTo>
                <a:lnTo>
                  <a:pt x="1" y="1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9"/>
          <p:cNvSpPr/>
          <p:nvPr/>
        </p:nvSpPr>
        <p:spPr>
          <a:xfrm>
            <a:off x="4693415" y="2573132"/>
            <a:ext cx="827930" cy="44"/>
          </a:xfrm>
          <a:custGeom>
            <a:avLst/>
            <a:gdLst/>
            <a:ahLst/>
            <a:cxnLst/>
            <a:rect l="l" t="t" r="r" b="b"/>
            <a:pathLst>
              <a:path w="18686" h="1" fill="none" extrusionOk="0">
                <a:moveTo>
                  <a:pt x="18685" y="0"/>
                </a:moveTo>
                <a:lnTo>
                  <a:pt x="0" y="0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9"/>
          <p:cNvSpPr/>
          <p:nvPr/>
        </p:nvSpPr>
        <p:spPr>
          <a:xfrm>
            <a:off x="3719581" y="760246"/>
            <a:ext cx="44" cy="827886"/>
          </a:xfrm>
          <a:custGeom>
            <a:avLst/>
            <a:gdLst/>
            <a:ahLst/>
            <a:cxnLst/>
            <a:rect l="l" t="t" r="r" b="b"/>
            <a:pathLst>
              <a:path w="1" h="18685" fill="none" extrusionOk="0">
                <a:moveTo>
                  <a:pt x="1" y="18685"/>
                </a:moveTo>
                <a:lnTo>
                  <a:pt x="1" y="0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9"/>
          <p:cNvSpPr/>
          <p:nvPr/>
        </p:nvSpPr>
        <p:spPr>
          <a:xfrm>
            <a:off x="4415563" y="1313071"/>
            <a:ext cx="552913" cy="552913"/>
          </a:xfrm>
          <a:custGeom>
            <a:avLst/>
            <a:gdLst/>
            <a:ahLst/>
            <a:cxnLst/>
            <a:rect l="l" t="t" r="r" b="b"/>
            <a:pathLst>
              <a:path w="12479" h="12479" fill="none" extrusionOk="0">
                <a:moveTo>
                  <a:pt x="1" y="12478"/>
                </a:moveTo>
                <a:lnTo>
                  <a:pt x="12478" y="1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19"/>
          <p:cNvSpPr/>
          <p:nvPr/>
        </p:nvSpPr>
        <p:spPr>
          <a:xfrm>
            <a:off x="4408562" y="3269114"/>
            <a:ext cx="552913" cy="552869"/>
          </a:xfrm>
          <a:custGeom>
            <a:avLst/>
            <a:gdLst/>
            <a:ahLst/>
            <a:cxnLst/>
            <a:rect l="l" t="t" r="r" b="b"/>
            <a:pathLst>
              <a:path w="12479" h="12478" fill="none" extrusionOk="0">
                <a:moveTo>
                  <a:pt x="12478" y="12478"/>
                </a:moveTo>
                <a:lnTo>
                  <a:pt x="0" y="0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9"/>
          <p:cNvSpPr/>
          <p:nvPr/>
        </p:nvSpPr>
        <p:spPr>
          <a:xfrm>
            <a:off x="4960014" y="2571714"/>
            <a:ext cx="781629" cy="1435474"/>
          </a:xfrm>
          <a:custGeom>
            <a:avLst/>
            <a:gdLst/>
            <a:ahLst/>
            <a:cxnLst/>
            <a:rect l="l" t="t" r="r" b="b"/>
            <a:pathLst>
              <a:path w="17641" h="32398" extrusionOk="0">
                <a:moveTo>
                  <a:pt x="11686" y="1"/>
                </a:moveTo>
                <a:cubicBezTo>
                  <a:pt x="11686" y="10990"/>
                  <a:pt x="7221" y="20965"/>
                  <a:pt x="0" y="28186"/>
                </a:cubicBezTo>
                <a:lnTo>
                  <a:pt x="4212" y="32398"/>
                </a:lnTo>
                <a:cubicBezTo>
                  <a:pt x="12510" y="24101"/>
                  <a:pt x="17640" y="12636"/>
                  <a:pt x="1764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9"/>
          <p:cNvSpPr/>
          <p:nvPr/>
        </p:nvSpPr>
        <p:spPr>
          <a:xfrm>
            <a:off x="4958596" y="1136284"/>
            <a:ext cx="783046" cy="1435474"/>
          </a:xfrm>
          <a:custGeom>
            <a:avLst/>
            <a:gdLst/>
            <a:ahLst/>
            <a:cxnLst/>
            <a:rect l="l" t="t" r="r" b="b"/>
            <a:pathLst>
              <a:path w="17673" h="32398" extrusionOk="0">
                <a:moveTo>
                  <a:pt x="4244" y="0"/>
                </a:moveTo>
                <a:lnTo>
                  <a:pt x="1" y="4212"/>
                </a:lnTo>
                <a:cubicBezTo>
                  <a:pt x="7253" y="11433"/>
                  <a:pt x="11718" y="21409"/>
                  <a:pt x="11718" y="32398"/>
                </a:cubicBezTo>
                <a:lnTo>
                  <a:pt x="17672" y="32398"/>
                </a:lnTo>
                <a:cubicBezTo>
                  <a:pt x="17672" y="19762"/>
                  <a:pt x="12542" y="8298"/>
                  <a:pt x="424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9"/>
          <p:cNvSpPr/>
          <p:nvPr/>
        </p:nvSpPr>
        <p:spPr>
          <a:xfrm>
            <a:off x="3711162" y="3820521"/>
            <a:ext cx="1435519" cy="783046"/>
          </a:xfrm>
          <a:custGeom>
            <a:avLst/>
            <a:gdLst/>
            <a:ahLst/>
            <a:cxnLst/>
            <a:rect l="l" t="t" r="r" b="b"/>
            <a:pathLst>
              <a:path w="32399" h="17673" extrusionOk="0">
                <a:moveTo>
                  <a:pt x="28186" y="1"/>
                </a:moveTo>
                <a:cubicBezTo>
                  <a:pt x="20966" y="7221"/>
                  <a:pt x="10990" y="11687"/>
                  <a:pt x="1" y="11687"/>
                </a:cubicBezTo>
                <a:lnTo>
                  <a:pt x="1" y="17672"/>
                </a:lnTo>
                <a:cubicBezTo>
                  <a:pt x="12637" y="17672"/>
                  <a:pt x="24101" y="12510"/>
                  <a:pt x="32398" y="4213"/>
                </a:cubicBezTo>
                <a:lnTo>
                  <a:pt x="28186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9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Dreambooth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48" name="Google Shape;1248;p19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49" name="Google Shape;1249;p19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Necessita de pouca quantidade de dados (3-5 imagens)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0" name="Google Shape;1250;p19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1" name="Google Shape;1251;p19"/>
          <p:cNvSpPr txBox="1"/>
          <p:nvPr/>
        </p:nvSpPr>
        <p:spPr>
          <a:xfrm>
            <a:off x="6008582" y="2119304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Processo de treino rápido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2" name="Google Shape;1252;p19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3" name="Google Shape;1253;p19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Permite ensinar novos conceitos aos modelos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4" name="Google Shape;1254;p19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5" name="Google Shape;1255;p19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Permite gerar o conceito aprendido em novos contextos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56" name="Google Shape;1256;p19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19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8" name="Google Shape;1258;p19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9" name="Google Shape;1259;p19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0" name="Google Shape;1260;p19"/>
          <p:cNvSpPr/>
          <p:nvPr/>
        </p:nvSpPr>
        <p:spPr>
          <a:xfrm>
            <a:off x="4101247" y="3718084"/>
            <a:ext cx="308753" cy="247173"/>
          </a:xfrm>
          <a:custGeom>
            <a:avLst/>
            <a:gdLst/>
            <a:ahLst/>
            <a:cxnLst/>
            <a:rect l="l" t="t" r="r" b="b"/>
            <a:pathLst>
              <a:path w="11592" h="9280" extrusionOk="0">
                <a:moveTo>
                  <a:pt x="11211" y="380"/>
                </a:moveTo>
                <a:lnTo>
                  <a:pt x="11211" y="6176"/>
                </a:lnTo>
                <a:lnTo>
                  <a:pt x="3104" y="6176"/>
                </a:lnTo>
                <a:lnTo>
                  <a:pt x="3104" y="380"/>
                </a:lnTo>
                <a:close/>
                <a:moveTo>
                  <a:pt x="2692" y="1742"/>
                </a:moveTo>
                <a:lnTo>
                  <a:pt x="2692" y="6556"/>
                </a:lnTo>
                <a:lnTo>
                  <a:pt x="9849" y="6556"/>
                </a:lnTo>
                <a:lnTo>
                  <a:pt x="9849" y="7537"/>
                </a:lnTo>
                <a:lnTo>
                  <a:pt x="1742" y="7537"/>
                </a:lnTo>
                <a:lnTo>
                  <a:pt x="1742" y="1742"/>
                </a:lnTo>
                <a:close/>
                <a:moveTo>
                  <a:pt x="1362" y="3104"/>
                </a:moveTo>
                <a:lnTo>
                  <a:pt x="1362" y="7918"/>
                </a:lnTo>
                <a:lnTo>
                  <a:pt x="8487" y="7918"/>
                </a:lnTo>
                <a:lnTo>
                  <a:pt x="8487" y="8899"/>
                </a:lnTo>
                <a:lnTo>
                  <a:pt x="380" y="8899"/>
                </a:lnTo>
                <a:lnTo>
                  <a:pt x="380" y="3104"/>
                </a:lnTo>
                <a:close/>
                <a:moveTo>
                  <a:pt x="2692" y="0"/>
                </a:moveTo>
                <a:lnTo>
                  <a:pt x="2692" y="1362"/>
                </a:lnTo>
                <a:lnTo>
                  <a:pt x="1362" y="1362"/>
                </a:lnTo>
                <a:lnTo>
                  <a:pt x="1362" y="2692"/>
                </a:lnTo>
                <a:lnTo>
                  <a:pt x="0" y="2692"/>
                </a:lnTo>
                <a:lnTo>
                  <a:pt x="0" y="9279"/>
                </a:lnTo>
                <a:lnTo>
                  <a:pt x="8899" y="9279"/>
                </a:lnTo>
                <a:lnTo>
                  <a:pt x="8899" y="7918"/>
                </a:lnTo>
                <a:lnTo>
                  <a:pt x="10229" y="7918"/>
                </a:lnTo>
                <a:lnTo>
                  <a:pt x="10229" y="6556"/>
                </a:lnTo>
                <a:lnTo>
                  <a:pt x="11591" y="6556"/>
                </a:lnTo>
                <a:lnTo>
                  <a:pt x="11591" y="0"/>
                </a:lnTo>
                <a:close/>
              </a:path>
            </a:pathLst>
          </a:custGeom>
          <a:solidFill>
            <a:srgbClr val="C4C4C4"/>
          </a:solidFill>
          <a:ln w="9525" cap="flat" cmpd="sng">
            <a:solidFill>
              <a:srgbClr val="C4C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0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Half-precision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66" name="Google Shape;1266;p20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Modelo carregado em float16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7" name="Google Shape;1267;p20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Learning rate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68" name="Google Shape;1268;p20"/>
          <p:cNvSpPr txBox="1"/>
          <p:nvPr/>
        </p:nvSpPr>
        <p:spPr>
          <a:xfrm>
            <a:off x="1135675" y="2672100"/>
            <a:ext cx="19164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1e-6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(evitar overfit e não perturbar o pré-treino)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9" name="Google Shape;1269;p20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Train steps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70" name="Google Shape;1270;p20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1000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1" name="Google Shape;1271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Fine-tuning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72" name="Google Shape;1272;p20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Resolução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73" name="Google Shape;1273;p20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512px x 512px sem upscaling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4" name="Google Shape;1274;p20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Batch size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75" name="Google Shape;1275;p20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6" name="Google Shape;1276;p20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Class prompt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77" name="Google Shape;1277;p20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“logo”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8" name="Google Shape;1278;p20"/>
          <p:cNvSpPr/>
          <p:nvPr/>
        </p:nvSpPr>
        <p:spPr>
          <a:xfrm>
            <a:off x="8065960" y="1406385"/>
            <a:ext cx="612392" cy="539652"/>
          </a:xfrm>
          <a:custGeom>
            <a:avLst/>
            <a:gdLst/>
            <a:ahLst/>
            <a:cxnLst/>
            <a:rect l="l" t="t" r="r" b="b"/>
            <a:pathLst>
              <a:path w="22992" h="20261" extrusionOk="0">
                <a:moveTo>
                  <a:pt x="11488" y="0"/>
                </a:moveTo>
                <a:cubicBezTo>
                  <a:pt x="7517" y="0"/>
                  <a:pt x="3747" y="2363"/>
                  <a:pt x="2122" y="6258"/>
                </a:cubicBezTo>
                <a:cubicBezTo>
                  <a:pt x="0" y="11420"/>
                  <a:pt x="2439" y="17342"/>
                  <a:pt x="7601" y="19495"/>
                </a:cubicBezTo>
                <a:cubicBezTo>
                  <a:pt x="8872" y="20014"/>
                  <a:pt x="10186" y="20261"/>
                  <a:pt x="11478" y="20261"/>
                </a:cubicBezTo>
                <a:cubicBezTo>
                  <a:pt x="15465" y="20261"/>
                  <a:pt x="19236" y="17915"/>
                  <a:pt x="20838" y="14017"/>
                </a:cubicBezTo>
                <a:cubicBezTo>
                  <a:pt x="22992" y="8823"/>
                  <a:pt x="20522" y="2901"/>
                  <a:pt x="15360" y="779"/>
                </a:cubicBezTo>
                <a:cubicBezTo>
                  <a:pt x="14093" y="250"/>
                  <a:pt x="12780" y="0"/>
                  <a:pt x="1148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20"/>
          <p:cNvSpPr/>
          <p:nvPr/>
        </p:nvSpPr>
        <p:spPr>
          <a:xfrm>
            <a:off x="8266708" y="1361318"/>
            <a:ext cx="420087" cy="535656"/>
          </a:xfrm>
          <a:custGeom>
            <a:avLst/>
            <a:gdLst/>
            <a:ahLst/>
            <a:cxnLst/>
            <a:rect l="l" t="t" r="r" b="b"/>
            <a:pathLst>
              <a:path w="15772" h="20111" fill="none" extrusionOk="0">
                <a:moveTo>
                  <a:pt x="12383" y="20111"/>
                </a:moveTo>
                <a:cubicBezTo>
                  <a:pt x="14473" y="17989"/>
                  <a:pt x="15772" y="15044"/>
                  <a:pt x="15772" y="11813"/>
                </a:cubicBezTo>
                <a:cubicBezTo>
                  <a:pt x="15772" y="5289"/>
                  <a:pt x="10483" y="1"/>
                  <a:pt x="3959" y="1"/>
                </a:cubicBezTo>
                <a:cubicBezTo>
                  <a:pt x="2566" y="1"/>
                  <a:pt x="1235" y="254"/>
                  <a:pt x="0" y="698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20"/>
          <p:cNvSpPr/>
          <p:nvPr/>
        </p:nvSpPr>
        <p:spPr>
          <a:xfrm>
            <a:off x="8056664" y="1446524"/>
            <a:ext cx="315518" cy="544925"/>
          </a:xfrm>
          <a:custGeom>
            <a:avLst/>
            <a:gdLst/>
            <a:ahLst/>
            <a:cxnLst/>
            <a:rect l="l" t="t" r="r" b="b"/>
            <a:pathLst>
              <a:path w="11846" h="20459" fill="none" extrusionOk="0">
                <a:moveTo>
                  <a:pt x="3738" y="0"/>
                </a:moveTo>
                <a:cubicBezTo>
                  <a:pt x="1458" y="2154"/>
                  <a:pt x="1" y="5226"/>
                  <a:pt x="1" y="8614"/>
                </a:cubicBezTo>
                <a:cubicBezTo>
                  <a:pt x="1" y="15138"/>
                  <a:pt x="5321" y="20458"/>
                  <a:pt x="11845" y="20458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20"/>
          <p:cNvSpPr/>
          <p:nvPr/>
        </p:nvSpPr>
        <p:spPr>
          <a:xfrm>
            <a:off x="8102210" y="3682639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1"/>
                </a:moveTo>
                <a:cubicBezTo>
                  <a:pt x="4530" y="1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1"/>
                  <a:pt x="1013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20"/>
          <p:cNvSpPr/>
          <p:nvPr/>
        </p:nvSpPr>
        <p:spPr>
          <a:xfrm>
            <a:off x="8266708" y="3637093"/>
            <a:ext cx="420087" cy="535656"/>
          </a:xfrm>
          <a:custGeom>
            <a:avLst/>
            <a:gdLst/>
            <a:ahLst/>
            <a:cxnLst/>
            <a:rect l="l" t="t" r="r" b="b"/>
            <a:pathLst>
              <a:path w="15772" h="20111" fill="none" extrusionOk="0">
                <a:moveTo>
                  <a:pt x="12383" y="20110"/>
                </a:moveTo>
                <a:cubicBezTo>
                  <a:pt x="14473" y="17988"/>
                  <a:pt x="15772" y="15043"/>
                  <a:pt x="15772" y="11813"/>
                </a:cubicBezTo>
                <a:cubicBezTo>
                  <a:pt x="15772" y="5289"/>
                  <a:pt x="10483" y="0"/>
                  <a:pt x="3959" y="0"/>
                </a:cubicBezTo>
                <a:cubicBezTo>
                  <a:pt x="2566" y="0"/>
                  <a:pt x="1235" y="254"/>
                  <a:pt x="0" y="666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20"/>
          <p:cNvSpPr/>
          <p:nvPr/>
        </p:nvSpPr>
        <p:spPr>
          <a:xfrm>
            <a:off x="8056664" y="3722298"/>
            <a:ext cx="315518" cy="544925"/>
          </a:xfrm>
          <a:custGeom>
            <a:avLst/>
            <a:gdLst/>
            <a:ahLst/>
            <a:cxnLst/>
            <a:rect l="l" t="t" r="r" b="b"/>
            <a:pathLst>
              <a:path w="11846" h="20459" fill="none" extrusionOk="0">
                <a:moveTo>
                  <a:pt x="3738" y="0"/>
                </a:moveTo>
                <a:cubicBezTo>
                  <a:pt x="1458" y="2154"/>
                  <a:pt x="1" y="5225"/>
                  <a:pt x="1" y="8614"/>
                </a:cubicBezTo>
                <a:cubicBezTo>
                  <a:pt x="1" y="15138"/>
                  <a:pt x="5321" y="20458"/>
                  <a:pt x="11845" y="20458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20"/>
          <p:cNvSpPr/>
          <p:nvPr/>
        </p:nvSpPr>
        <p:spPr>
          <a:xfrm>
            <a:off x="8102210" y="2544765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0"/>
                </a:moveTo>
                <a:cubicBezTo>
                  <a:pt x="4530" y="0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0"/>
                  <a:pt x="1013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20"/>
          <p:cNvSpPr/>
          <p:nvPr/>
        </p:nvSpPr>
        <p:spPr>
          <a:xfrm>
            <a:off x="8266708" y="2499219"/>
            <a:ext cx="420087" cy="535630"/>
          </a:xfrm>
          <a:custGeom>
            <a:avLst/>
            <a:gdLst/>
            <a:ahLst/>
            <a:cxnLst/>
            <a:rect l="l" t="t" r="r" b="b"/>
            <a:pathLst>
              <a:path w="15772" h="20110" fill="none" extrusionOk="0">
                <a:moveTo>
                  <a:pt x="12383" y="20110"/>
                </a:moveTo>
                <a:cubicBezTo>
                  <a:pt x="14473" y="17988"/>
                  <a:pt x="15772" y="15043"/>
                  <a:pt x="15772" y="11813"/>
                </a:cubicBezTo>
                <a:cubicBezTo>
                  <a:pt x="15772" y="5289"/>
                  <a:pt x="10483" y="0"/>
                  <a:pt x="3959" y="0"/>
                </a:cubicBezTo>
                <a:cubicBezTo>
                  <a:pt x="2566" y="0"/>
                  <a:pt x="1235" y="253"/>
                  <a:pt x="0" y="697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20"/>
          <p:cNvSpPr/>
          <p:nvPr/>
        </p:nvSpPr>
        <p:spPr>
          <a:xfrm>
            <a:off x="8056664" y="2584398"/>
            <a:ext cx="315518" cy="544925"/>
          </a:xfrm>
          <a:custGeom>
            <a:avLst/>
            <a:gdLst/>
            <a:ahLst/>
            <a:cxnLst/>
            <a:rect l="l" t="t" r="r" b="b"/>
            <a:pathLst>
              <a:path w="11846" h="20459" fill="none" extrusionOk="0">
                <a:moveTo>
                  <a:pt x="3738" y="1"/>
                </a:moveTo>
                <a:cubicBezTo>
                  <a:pt x="1458" y="2154"/>
                  <a:pt x="1" y="5226"/>
                  <a:pt x="1" y="8615"/>
                </a:cubicBezTo>
                <a:cubicBezTo>
                  <a:pt x="1" y="15138"/>
                  <a:pt x="5321" y="20459"/>
                  <a:pt x="11845" y="20459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20"/>
          <p:cNvSpPr/>
          <p:nvPr/>
        </p:nvSpPr>
        <p:spPr>
          <a:xfrm>
            <a:off x="466470" y="1406731"/>
            <a:ext cx="611566" cy="539305"/>
          </a:xfrm>
          <a:custGeom>
            <a:avLst/>
            <a:gdLst/>
            <a:ahLst/>
            <a:cxnLst/>
            <a:rect l="l" t="t" r="r" b="b"/>
            <a:pathLst>
              <a:path w="22961" h="20248" extrusionOk="0">
                <a:moveTo>
                  <a:pt x="11461" y="1"/>
                </a:moveTo>
                <a:cubicBezTo>
                  <a:pt x="10173" y="1"/>
                  <a:pt x="8864" y="247"/>
                  <a:pt x="7601" y="766"/>
                </a:cubicBezTo>
                <a:cubicBezTo>
                  <a:pt x="2439" y="2919"/>
                  <a:pt x="0" y="8842"/>
                  <a:pt x="2122" y="14004"/>
                </a:cubicBezTo>
                <a:cubicBezTo>
                  <a:pt x="3749" y="17902"/>
                  <a:pt x="7525" y="20248"/>
                  <a:pt x="11500" y="20248"/>
                </a:cubicBezTo>
                <a:cubicBezTo>
                  <a:pt x="12788" y="20248"/>
                  <a:pt x="14097" y="20001"/>
                  <a:pt x="15360" y="19482"/>
                </a:cubicBezTo>
                <a:cubicBezTo>
                  <a:pt x="20522" y="17329"/>
                  <a:pt x="22960" y="11407"/>
                  <a:pt x="20839" y="6245"/>
                </a:cubicBezTo>
                <a:cubicBezTo>
                  <a:pt x="19212" y="2346"/>
                  <a:pt x="15436" y="1"/>
                  <a:pt x="1146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20"/>
          <p:cNvSpPr/>
          <p:nvPr/>
        </p:nvSpPr>
        <p:spPr>
          <a:xfrm>
            <a:off x="457201" y="1361318"/>
            <a:ext cx="420087" cy="535656"/>
          </a:xfrm>
          <a:custGeom>
            <a:avLst/>
            <a:gdLst/>
            <a:ahLst/>
            <a:cxnLst/>
            <a:rect l="l" t="t" r="r" b="b"/>
            <a:pathLst>
              <a:path w="15772" h="20111" fill="none" extrusionOk="0">
                <a:moveTo>
                  <a:pt x="3389" y="20111"/>
                </a:moveTo>
                <a:cubicBezTo>
                  <a:pt x="1298" y="17989"/>
                  <a:pt x="0" y="15044"/>
                  <a:pt x="0" y="11813"/>
                </a:cubicBezTo>
                <a:cubicBezTo>
                  <a:pt x="0" y="5289"/>
                  <a:pt x="5289" y="1"/>
                  <a:pt x="11813" y="1"/>
                </a:cubicBezTo>
                <a:cubicBezTo>
                  <a:pt x="13206" y="1"/>
                  <a:pt x="14536" y="254"/>
                  <a:pt x="15771" y="698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20"/>
          <p:cNvSpPr/>
          <p:nvPr/>
        </p:nvSpPr>
        <p:spPr>
          <a:xfrm>
            <a:off x="771813" y="1446524"/>
            <a:ext cx="315492" cy="544925"/>
          </a:xfrm>
          <a:custGeom>
            <a:avLst/>
            <a:gdLst/>
            <a:ahLst/>
            <a:cxnLst/>
            <a:rect l="l" t="t" r="r" b="b"/>
            <a:pathLst>
              <a:path w="11845" h="20459" fill="none" extrusionOk="0">
                <a:moveTo>
                  <a:pt x="8108" y="0"/>
                </a:moveTo>
                <a:cubicBezTo>
                  <a:pt x="10388" y="2154"/>
                  <a:pt x="11845" y="5226"/>
                  <a:pt x="11845" y="8614"/>
                </a:cubicBezTo>
                <a:cubicBezTo>
                  <a:pt x="11845" y="15138"/>
                  <a:pt x="6556" y="20458"/>
                  <a:pt x="1" y="20458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20"/>
          <p:cNvSpPr/>
          <p:nvPr/>
        </p:nvSpPr>
        <p:spPr>
          <a:xfrm>
            <a:off x="502746" y="3682639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1"/>
                </a:moveTo>
                <a:cubicBezTo>
                  <a:pt x="4529" y="1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1"/>
                  <a:pt x="1010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20"/>
          <p:cNvSpPr/>
          <p:nvPr/>
        </p:nvSpPr>
        <p:spPr>
          <a:xfrm>
            <a:off x="609872" y="3828572"/>
            <a:ext cx="308753" cy="247173"/>
          </a:xfrm>
          <a:custGeom>
            <a:avLst/>
            <a:gdLst/>
            <a:ahLst/>
            <a:cxnLst/>
            <a:rect l="l" t="t" r="r" b="b"/>
            <a:pathLst>
              <a:path w="11592" h="9280" extrusionOk="0">
                <a:moveTo>
                  <a:pt x="11211" y="380"/>
                </a:moveTo>
                <a:lnTo>
                  <a:pt x="11211" y="6176"/>
                </a:lnTo>
                <a:lnTo>
                  <a:pt x="3104" y="6176"/>
                </a:lnTo>
                <a:lnTo>
                  <a:pt x="3104" y="380"/>
                </a:lnTo>
                <a:close/>
                <a:moveTo>
                  <a:pt x="2692" y="1742"/>
                </a:moveTo>
                <a:lnTo>
                  <a:pt x="2692" y="6556"/>
                </a:lnTo>
                <a:lnTo>
                  <a:pt x="9849" y="6556"/>
                </a:lnTo>
                <a:lnTo>
                  <a:pt x="9849" y="7537"/>
                </a:lnTo>
                <a:lnTo>
                  <a:pt x="1742" y="7537"/>
                </a:lnTo>
                <a:lnTo>
                  <a:pt x="1742" y="1742"/>
                </a:lnTo>
                <a:close/>
                <a:moveTo>
                  <a:pt x="1362" y="3104"/>
                </a:moveTo>
                <a:lnTo>
                  <a:pt x="1362" y="7918"/>
                </a:lnTo>
                <a:lnTo>
                  <a:pt x="8487" y="7918"/>
                </a:lnTo>
                <a:lnTo>
                  <a:pt x="8487" y="8899"/>
                </a:lnTo>
                <a:lnTo>
                  <a:pt x="380" y="8899"/>
                </a:lnTo>
                <a:lnTo>
                  <a:pt x="380" y="3104"/>
                </a:lnTo>
                <a:close/>
                <a:moveTo>
                  <a:pt x="2692" y="0"/>
                </a:moveTo>
                <a:lnTo>
                  <a:pt x="2692" y="1362"/>
                </a:lnTo>
                <a:lnTo>
                  <a:pt x="1362" y="1362"/>
                </a:lnTo>
                <a:lnTo>
                  <a:pt x="1362" y="2692"/>
                </a:lnTo>
                <a:lnTo>
                  <a:pt x="0" y="2692"/>
                </a:lnTo>
                <a:lnTo>
                  <a:pt x="0" y="9279"/>
                </a:lnTo>
                <a:lnTo>
                  <a:pt x="8899" y="9279"/>
                </a:lnTo>
                <a:lnTo>
                  <a:pt x="8899" y="7918"/>
                </a:lnTo>
                <a:lnTo>
                  <a:pt x="10229" y="7918"/>
                </a:lnTo>
                <a:lnTo>
                  <a:pt x="10229" y="6556"/>
                </a:lnTo>
                <a:lnTo>
                  <a:pt x="11591" y="6556"/>
                </a:lnTo>
                <a:lnTo>
                  <a:pt x="11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20"/>
          <p:cNvSpPr/>
          <p:nvPr/>
        </p:nvSpPr>
        <p:spPr>
          <a:xfrm>
            <a:off x="457201" y="3637093"/>
            <a:ext cx="420087" cy="535656"/>
          </a:xfrm>
          <a:custGeom>
            <a:avLst/>
            <a:gdLst/>
            <a:ahLst/>
            <a:cxnLst/>
            <a:rect l="l" t="t" r="r" b="b"/>
            <a:pathLst>
              <a:path w="15772" h="20111" fill="none" extrusionOk="0">
                <a:moveTo>
                  <a:pt x="3389" y="20110"/>
                </a:moveTo>
                <a:cubicBezTo>
                  <a:pt x="1298" y="17988"/>
                  <a:pt x="0" y="15043"/>
                  <a:pt x="0" y="11813"/>
                </a:cubicBezTo>
                <a:cubicBezTo>
                  <a:pt x="0" y="5289"/>
                  <a:pt x="5289" y="0"/>
                  <a:pt x="11813" y="0"/>
                </a:cubicBezTo>
                <a:cubicBezTo>
                  <a:pt x="13206" y="0"/>
                  <a:pt x="14536" y="254"/>
                  <a:pt x="15771" y="666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20"/>
          <p:cNvSpPr/>
          <p:nvPr/>
        </p:nvSpPr>
        <p:spPr>
          <a:xfrm>
            <a:off x="771813" y="3722298"/>
            <a:ext cx="315492" cy="544925"/>
          </a:xfrm>
          <a:custGeom>
            <a:avLst/>
            <a:gdLst/>
            <a:ahLst/>
            <a:cxnLst/>
            <a:rect l="l" t="t" r="r" b="b"/>
            <a:pathLst>
              <a:path w="11845" h="20459" fill="none" extrusionOk="0">
                <a:moveTo>
                  <a:pt x="8108" y="0"/>
                </a:moveTo>
                <a:cubicBezTo>
                  <a:pt x="10388" y="2154"/>
                  <a:pt x="11845" y="5225"/>
                  <a:pt x="11845" y="8614"/>
                </a:cubicBezTo>
                <a:cubicBezTo>
                  <a:pt x="11845" y="15138"/>
                  <a:pt x="6556" y="20458"/>
                  <a:pt x="1" y="20458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4" name="Google Shape;1294;p20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1295" name="Google Shape;1295;p20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20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1301" name="Google Shape;1301;p20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0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0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0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0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0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0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0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0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0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0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0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0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0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0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0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0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0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0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0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0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0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0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0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0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0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0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0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0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0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0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0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0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0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0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0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0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0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0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0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2" name="Google Shape;1392;p20"/>
          <p:cNvSpPr/>
          <p:nvPr/>
        </p:nvSpPr>
        <p:spPr>
          <a:xfrm>
            <a:off x="8217347" y="2690684"/>
            <a:ext cx="308753" cy="247173"/>
          </a:xfrm>
          <a:custGeom>
            <a:avLst/>
            <a:gdLst/>
            <a:ahLst/>
            <a:cxnLst/>
            <a:rect l="l" t="t" r="r" b="b"/>
            <a:pathLst>
              <a:path w="11592" h="9280" extrusionOk="0">
                <a:moveTo>
                  <a:pt x="11211" y="380"/>
                </a:moveTo>
                <a:lnTo>
                  <a:pt x="11211" y="6176"/>
                </a:lnTo>
                <a:lnTo>
                  <a:pt x="3104" y="6176"/>
                </a:lnTo>
                <a:lnTo>
                  <a:pt x="3104" y="380"/>
                </a:lnTo>
                <a:close/>
                <a:moveTo>
                  <a:pt x="2692" y="1742"/>
                </a:moveTo>
                <a:lnTo>
                  <a:pt x="2692" y="6556"/>
                </a:lnTo>
                <a:lnTo>
                  <a:pt x="9849" y="6556"/>
                </a:lnTo>
                <a:lnTo>
                  <a:pt x="9849" y="7537"/>
                </a:lnTo>
                <a:lnTo>
                  <a:pt x="1742" y="7537"/>
                </a:lnTo>
                <a:lnTo>
                  <a:pt x="1742" y="1742"/>
                </a:lnTo>
                <a:close/>
                <a:moveTo>
                  <a:pt x="1362" y="3104"/>
                </a:moveTo>
                <a:lnTo>
                  <a:pt x="1362" y="7918"/>
                </a:lnTo>
                <a:lnTo>
                  <a:pt x="8487" y="7918"/>
                </a:lnTo>
                <a:lnTo>
                  <a:pt x="8487" y="8899"/>
                </a:lnTo>
                <a:lnTo>
                  <a:pt x="380" y="8899"/>
                </a:lnTo>
                <a:lnTo>
                  <a:pt x="380" y="3104"/>
                </a:lnTo>
                <a:close/>
                <a:moveTo>
                  <a:pt x="2692" y="0"/>
                </a:moveTo>
                <a:lnTo>
                  <a:pt x="2692" y="1362"/>
                </a:lnTo>
                <a:lnTo>
                  <a:pt x="1362" y="1362"/>
                </a:lnTo>
                <a:lnTo>
                  <a:pt x="1362" y="2692"/>
                </a:lnTo>
                <a:lnTo>
                  <a:pt x="0" y="2692"/>
                </a:lnTo>
                <a:lnTo>
                  <a:pt x="0" y="9279"/>
                </a:lnTo>
                <a:lnTo>
                  <a:pt x="8899" y="9279"/>
                </a:lnTo>
                <a:lnTo>
                  <a:pt x="8899" y="7918"/>
                </a:lnTo>
                <a:lnTo>
                  <a:pt x="10229" y="7918"/>
                </a:lnTo>
                <a:lnTo>
                  <a:pt x="10229" y="6556"/>
                </a:lnTo>
                <a:lnTo>
                  <a:pt x="11591" y="6556"/>
                </a:lnTo>
                <a:lnTo>
                  <a:pt x="11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20"/>
          <p:cNvSpPr/>
          <p:nvPr/>
        </p:nvSpPr>
        <p:spPr>
          <a:xfrm>
            <a:off x="638109" y="1561811"/>
            <a:ext cx="124013" cy="124865"/>
          </a:xfrm>
          <a:custGeom>
            <a:avLst/>
            <a:gdLst/>
            <a:ahLst/>
            <a:cxnLst/>
            <a:rect l="l" t="t" r="r" b="b"/>
            <a:pathLst>
              <a:path w="4656" h="4688" extrusionOk="0">
                <a:moveTo>
                  <a:pt x="4054" y="381"/>
                </a:moveTo>
                <a:cubicBezTo>
                  <a:pt x="4213" y="381"/>
                  <a:pt x="4308" y="476"/>
                  <a:pt x="4308" y="602"/>
                </a:cubicBezTo>
                <a:lnTo>
                  <a:pt x="4308" y="4086"/>
                </a:lnTo>
                <a:cubicBezTo>
                  <a:pt x="4308" y="4213"/>
                  <a:pt x="4213" y="4339"/>
                  <a:pt x="4054" y="4339"/>
                </a:cubicBezTo>
                <a:lnTo>
                  <a:pt x="602" y="4339"/>
                </a:lnTo>
                <a:cubicBezTo>
                  <a:pt x="444" y="4339"/>
                  <a:pt x="349" y="4213"/>
                  <a:pt x="349" y="4086"/>
                </a:cubicBezTo>
                <a:lnTo>
                  <a:pt x="349" y="602"/>
                </a:lnTo>
                <a:cubicBezTo>
                  <a:pt x="349" y="476"/>
                  <a:pt x="444" y="381"/>
                  <a:pt x="602" y="381"/>
                </a:cubicBezTo>
                <a:close/>
                <a:moveTo>
                  <a:pt x="602" y="1"/>
                </a:moveTo>
                <a:cubicBezTo>
                  <a:pt x="254" y="1"/>
                  <a:pt x="1" y="286"/>
                  <a:pt x="1" y="602"/>
                </a:cubicBezTo>
                <a:lnTo>
                  <a:pt x="1" y="4086"/>
                </a:lnTo>
                <a:cubicBezTo>
                  <a:pt x="1" y="4403"/>
                  <a:pt x="254" y="4688"/>
                  <a:pt x="602" y="4688"/>
                </a:cubicBezTo>
                <a:lnTo>
                  <a:pt x="4054" y="4688"/>
                </a:lnTo>
                <a:cubicBezTo>
                  <a:pt x="4403" y="4688"/>
                  <a:pt x="4656" y="4403"/>
                  <a:pt x="4656" y="4086"/>
                </a:cubicBezTo>
                <a:lnTo>
                  <a:pt x="4656" y="602"/>
                </a:lnTo>
                <a:cubicBezTo>
                  <a:pt x="4656" y="286"/>
                  <a:pt x="4403" y="1"/>
                  <a:pt x="40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20"/>
          <p:cNvSpPr/>
          <p:nvPr/>
        </p:nvSpPr>
        <p:spPr>
          <a:xfrm>
            <a:off x="781512" y="1561811"/>
            <a:ext cx="124865" cy="124865"/>
          </a:xfrm>
          <a:custGeom>
            <a:avLst/>
            <a:gdLst/>
            <a:ahLst/>
            <a:cxnLst/>
            <a:rect l="l" t="t" r="r" b="b"/>
            <a:pathLst>
              <a:path w="4688" h="4688" extrusionOk="0">
                <a:moveTo>
                  <a:pt x="4086" y="381"/>
                </a:moveTo>
                <a:cubicBezTo>
                  <a:pt x="4212" y="381"/>
                  <a:pt x="4307" y="476"/>
                  <a:pt x="4307" y="602"/>
                </a:cubicBezTo>
                <a:lnTo>
                  <a:pt x="4307" y="4086"/>
                </a:lnTo>
                <a:cubicBezTo>
                  <a:pt x="4307" y="4213"/>
                  <a:pt x="4212" y="4339"/>
                  <a:pt x="4086" y="4339"/>
                </a:cubicBezTo>
                <a:lnTo>
                  <a:pt x="602" y="4339"/>
                </a:lnTo>
                <a:cubicBezTo>
                  <a:pt x="475" y="4339"/>
                  <a:pt x="349" y="4213"/>
                  <a:pt x="349" y="4086"/>
                </a:cubicBezTo>
                <a:lnTo>
                  <a:pt x="349" y="602"/>
                </a:lnTo>
                <a:cubicBezTo>
                  <a:pt x="349" y="476"/>
                  <a:pt x="475" y="381"/>
                  <a:pt x="602" y="381"/>
                </a:cubicBezTo>
                <a:close/>
                <a:moveTo>
                  <a:pt x="602" y="1"/>
                </a:moveTo>
                <a:cubicBezTo>
                  <a:pt x="254" y="1"/>
                  <a:pt x="0" y="286"/>
                  <a:pt x="0" y="602"/>
                </a:cubicBezTo>
                <a:lnTo>
                  <a:pt x="0" y="4086"/>
                </a:lnTo>
                <a:cubicBezTo>
                  <a:pt x="0" y="4403"/>
                  <a:pt x="254" y="4688"/>
                  <a:pt x="602" y="4688"/>
                </a:cubicBezTo>
                <a:lnTo>
                  <a:pt x="4086" y="4688"/>
                </a:lnTo>
                <a:cubicBezTo>
                  <a:pt x="4402" y="4688"/>
                  <a:pt x="4687" y="4403"/>
                  <a:pt x="4687" y="4086"/>
                </a:cubicBezTo>
                <a:lnTo>
                  <a:pt x="4687" y="602"/>
                </a:lnTo>
                <a:cubicBezTo>
                  <a:pt x="4687" y="286"/>
                  <a:pt x="4402" y="1"/>
                  <a:pt x="40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20"/>
          <p:cNvSpPr/>
          <p:nvPr/>
        </p:nvSpPr>
        <p:spPr>
          <a:xfrm>
            <a:off x="638109" y="1706039"/>
            <a:ext cx="124013" cy="124039"/>
          </a:xfrm>
          <a:custGeom>
            <a:avLst/>
            <a:gdLst/>
            <a:ahLst/>
            <a:cxnLst/>
            <a:rect l="l" t="t" r="r" b="b"/>
            <a:pathLst>
              <a:path w="4656" h="4657" extrusionOk="0">
                <a:moveTo>
                  <a:pt x="4054" y="349"/>
                </a:moveTo>
                <a:cubicBezTo>
                  <a:pt x="4213" y="349"/>
                  <a:pt x="4308" y="444"/>
                  <a:pt x="4308" y="603"/>
                </a:cubicBezTo>
                <a:lnTo>
                  <a:pt x="4308" y="4055"/>
                </a:lnTo>
                <a:cubicBezTo>
                  <a:pt x="4308" y="4213"/>
                  <a:pt x="4213" y="4308"/>
                  <a:pt x="4054" y="4308"/>
                </a:cubicBezTo>
                <a:lnTo>
                  <a:pt x="602" y="4308"/>
                </a:lnTo>
                <a:cubicBezTo>
                  <a:pt x="444" y="4308"/>
                  <a:pt x="349" y="4213"/>
                  <a:pt x="349" y="4055"/>
                </a:cubicBezTo>
                <a:lnTo>
                  <a:pt x="349" y="603"/>
                </a:lnTo>
                <a:cubicBezTo>
                  <a:pt x="349" y="476"/>
                  <a:pt x="444" y="349"/>
                  <a:pt x="602" y="349"/>
                </a:cubicBezTo>
                <a:close/>
                <a:moveTo>
                  <a:pt x="602" y="1"/>
                </a:moveTo>
                <a:cubicBezTo>
                  <a:pt x="254" y="1"/>
                  <a:pt x="1" y="254"/>
                  <a:pt x="1" y="603"/>
                </a:cubicBezTo>
                <a:lnTo>
                  <a:pt x="1" y="4055"/>
                </a:lnTo>
                <a:cubicBezTo>
                  <a:pt x="1" y="4403"/>
                  <a:pt x="254" y="4656"/>
                  <a:pt x="602" y="4656"/>
                </a:cubicBezTo>
                <a:lnTo>
                  <a:pt x="4054" y="4656"/>
                </a:lnTo>
                <a:cubicBezTo>
                  <a:pt x="4403" y="4656"/>
                  <a:pt x="4656" y="4403"/>
                  <a:pt x="4656" y="4055"/>
                </a:cubicBezTo>
                <a:lnTo>
                  <a:pt x="4656" y="603"/>
                </a:lnTo>
                <a:cubicBezTo>
                  <a:pt x="4656" y="254"/>
                  <a:pt x="4403" y="1"/>
                  <a:pt x="40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20"/>
          <p:cNvSpPr/>
          <p:nvPr/>
        </p:nvSpPr>
        <p:spPr>
          <a:xfrm>
            <a:off x="781512" y="1706039"/>
            <a:ext cx="124865" cy="124039"/>
          </a:xfrm>
          <a:custGeom>
            <a:avLst/>
            <a:gdLst/>
            <a:ahLst/>
            <a:cxnLst/>
            <a:rect l="l" t="t" r="r" b="b"/>
            <a:pathLst>
              <a:path w="4688" h="4657" extrusionOk="0">
                <a:moveTo>
                  <a:pt x="2344" y="1"/>
                </a:moveTo>
                <a:cubicBezTo>
                  <a:pt x="2249" y="1"/>
                  <a:pt x="2154" y="64"/>
                  <a:pt x="2154" y="159"/>
                </a:cubicBezTo>
                <a:lnTo>
                  <a:pt x="2154" y="2154"/>
                </a:lnTo>
                <a:lnTo>
                  <a:pt x="190" y="2154"/>
                </a:lnTo>
                <a:cubicBezTo>
                  <a:pt x="64" y="2154"/>
                  <a:pt x="0" y="2218"/>
                  <a:pt x="0" y="2344"/>
                </a:cubicBezTo>
                <a:cubicBezTo>
                  <a:pt x="0" y="2439"/>
                  <a:pt x="64" y="2503"/>
                  <a:pt x="190" y="2503"/>
                </a:cubicBezTo>
                <a:lnTo>
                  <a:pt x="2154" y="2503"/>
                </a:lnTo>
                <a:lnTo>
                  <a:pt x="2154" y="4498"/>
                </a:lnTo>
                <a:cubicBezTo>
                  <a:pt x="2154" y="4593"/>
                  <a:pt x="2249" y="4656"/>
                  <a:pt x="2344" y="4656"/>
                </a:cubicBezTo>
                <a:cubicBezTo>
                  <a:pt x="2439" y="4656"/>
                  <a:pt x="2502" y="4593"/>
                  <a:pt x="2502" y="4498"/>
                </a:cubicBezTo>
                <a:lnTo>
                  <a:pt x="2502" y="2503"/>
                </a:lnTo>
                <a:lnTo>
                  <a:pt x="4497" y="2503"/>
                </a:lnTo>
                <a:cubicBezTo>
                  <a:pt x="4592" y="2503"/>
                  <a:pt x="4687" y="2439"/>
                  <a:pt x="4687" y="2344"/>
                </a:cubicBezTo>
                <a:cubicBezTo>
                  <a:pt x="4687" y="2218"/>
                  <a:pt x="4592" y="2154"/>
                  <a:pt x="4497" y="2154"/>
                </a:cubicBezTo>
                <a:lnTo>
                  <a:pt x="2502" y="2154"/>
                </a:lnTo>
                <a:lnTo>
                  <a:pt x="2502" y="159"/>
                </a:lnTo>
                <a:cubicBezTo>
                  <a:pt x="2502" y="64"/>
                  <a:pt x="2439" y="1"/>
                  <a:pt x="23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20"/>
          <p:cNvSpPr/>
          <p:nvPr/>
        </p:nvSpPr>
        <p:spPr>
          <a:xfrm>
            <a:off x="8208498" y="3767704"/>
            <a:ext cx="326465" cy="299484"/>
          </a:xfrm>
          <a:custGeom>
            <a:avLst/>
            <a:gdLst/>
            <a:ahLst/>
            <a:cxnLst/>
            <a:rect l="l" t="t" r="r" b="b"/>
            <a:pathLst>
              <a:path w="12257" h="11244" extrusionOk="0">
                <a:moveTo>
                  <a:pt x="3896" y="1838"/>
                </a:moveTo>
                <a:cubicBezTo>
                  <a:pt x="4371" y="1838"/>
                  <a:pt x="4782" y="1964"/>
                  <a:pt x="5099" y="2186"/>
                </a:cubicBezTo>
                <a:lnTo>
                  <a:pt x="5099" y="3136"/>
                </a:lnTo>
                <a:cubicBezTo>
                  <a:pt x="4972" y="3294"/>
                  <a:pt x="4909" y="3484"/>
                  <a:pt x="4909" y="3674"/>
                </a:cubicBezTo>
                <a:lnTo>
                  <a:pt x="4909" y="4498"/>
                </a:lnTo>
                <a:cubicBezTo>
                  <a:pt x="4909" y="4561"/>
                  <a:pt x="4909" y="4625"/>
                  <a:pt x="4941" y="4688"/>
                </a:cubicBezTo>
                <a:cubicBezTo>
                  <a:pt x="4941" y="4688"/>
                  <a:pt x="4941" y="4720"/>
                  <a:pt x="4941" y="4751"/>
                </a:cubicBezTo>
                <a:cubicBezTo>
                  <a:pt x="4972" y="4783"/>
                  <a:pt x="4972" y="4815"/>
                  <a:pt x="4972" y="4846"/>
                </a:cubicBezTo>
                <a:cubicBezTo>
                  <a:pt x="5036" y="4941"/>
                  <a:pt x="5099" y="5036"/>
                  <a:pt x="5226" y="5131"/>
                </a:cubicBezTo>
                <a:cubicBezTo>
                  <a:pt x="5226" y="5195"/>
                  <a:pt x="5226" y="5226"/>
                  <a:pt x="5257" y="5290"/>
                </a:cubicBezTo>
                <a:lnTo>
                  <a:pt x="5257" y="5321"/>
                </a:lnTo>
                <a:cubicBezTo>
                  <a:pt x="5289" y="5353"/>
                  <a:pt x="5289" y="5353"/>
                  <a:pt x="5289" y="5353"/>
                </a:cubicBezTo>
                <a:cubicBezTo>
                  <a:pt x="5289" y="5385"/>
                  <a:pt x="5289" y="5385"/>
                  <a:pt x="5289" y="5416"/>
                </a:cubicBezTo>
                <a:cubicBezTo>
                  <a:pt x="5321" y="5448"/>
                  <a:pt x="5321" y="5480"/>
                  <a:pt x="5352" y="5543"/>
                </a:cubicBezTo>
                <a:cubicBezTo>
                  <a:pt x="5352" y="5543"/>
                  <a:pt x="5352" y="5575"/>
                  <a:pt x="5352" y="5575"/>
                </a:cubicBezTo>
                <a:cubicBezTo>
                  <a:pt x="5384" y="5638"/>
                  <a:pt x="5384" y="5670"/>
                  <a:pt x="5416" y="5701"/>
                </a:cubicBezTo>
                <a:cubicBezTo>
                  <a:pt x="5416" y="5701"/>
                  <a:pt x="5416" y="5733"/>
                  <a:pt x="5416" y="5733"/>
                </a:cubicBezTo>
                <a:lnTo>
                  <a:pt x="5447" y="5765"/>
                </a:lnTo>
                <a:cubicBezTo>
                  <a:pt x="5447" y="5765"/>
                  <a:pt x="5447" y="5796"/>
                  <a:pt x="5447" y="5796"/>
                </a:cubicBezTo>
                <a:cubicBezTo>
                  <a:pt x="5479" y="5828"/>
                  <a:pt x="5479" y="5891"/>
                  <a:pt x="5511" y="5923"/>
                </a:cubicBezTo>
                <a:cubicBezTo>
                  <a:pt x="5511" y="5923"/>
                  <a:pt x="5511" y="5923"/>
                  <a:pt x="5511" y="5955"/>
                </a:cubicBezTo>
                <a:cubicBezTo>
                  <a:pt x="5542" y="5955"/>
                  <a:pt x="5542" y="5986"/>
                  <a:pt x="5574" y="6018"/>
                </a:cubicBezTo>
                <a:cubicBezTo>
                  <a:pt x="5574" y="6050"/>
                  <a:pt x="5606" y="6113"/>
                  <a:pt x="5637" y="6145"/>
                </a:cubicBezTo>
                <a:cubicBezTo>
                  <a:pt x="5637" y="6145"/>
                  <a:pt x="5637" y="6176"/>
                  <a:pt x="5669" y="6208"/>
                </a:cubicBezTo>
                <a:cubicBezTo>
                  <a:pt x="5701" y="6240"/>
                  <a:pt x="5732" y="6303"/>
                  <a:pt x="5732" y="6335"/>
                </a:cubicBezTo>
                <a:cubicBezTo>
                  <a:pt x="5732" y="6335"/>
                  <a:pt x="5764" y="6366"/>
                  <a:pt x="5764" y="6366"/>
                </a:cubicBezTo>
                <a:cubicBezTo>
                  <a:pt x="5796" y="6430"/>
                  <a:pt x="5859" y="6493"/>
                  <a:pt x="5891" y="6556"/>
                </a:cubicBezTo>
                <a:lnTo>
                  <a:pt x="5922" y="6588"/>
                </a:lnTo>
                <a:lnTo>
                  <a:pt x="5922" y="7285"/>
                </a:lnTo>
                <a:cubicBezTo>
                  <a:pt x="5922" y="7475"/>
                  <a:pt x="5827" y="7665"/>
                  <a:pt x="5637" y="7760"/>
                </a:cubicBezTo>
                <a:lnTo>
                  <a:pt x="5099" y="8045"/>
                </a:lnTo>
                <a:lnTo>
                  <a:pt x="5004" y="8045"/>
                </a:lnTo>
                <a:lnTo>
                  <a:pt x="4972" y="8108"/>
                </a:lnTo>
                <a:lnTo>
                  <a:pt x="3832" y="8742"/>
                </a:lnTo>
                <a:cubicBezTo>
                  <a:pt x="3230" y="9090"/>
                  <a:pt x="2850" y="9692"/>
                  <a:pt x="2850" y="10357"/>
                </a:cubicBezTo>
                <a:lnTo>
                  <a:pt x="2850" y="10832"/>
                </a:lnTo>
                <a:lnTo>
                  <a:pt x="412" y="10832"/>
                </a:lnTo>
                <a:lnTo>
                  <a:pt x="412" y="10452"/>
                </a:lnTo>
                <a:cubicBezTo>
                  <a:pt x="412" y="10008"/>
                  <a:pt x="665" y="9597"/>
                  <a:pt x="1045" y="9375"/>
                </a:cubicBezTo>
                <a:lnTo>
                  <a:pt x="2407" y="8520"/>
                </a:lnTo>
                <a:cubicBezTo>
                  <a:pt x="2692" y="8393"/>
                  <a:pt x="2850" y="8108"/>
                  <a:pt x="2850" y="7791"/>
                </a:cubicBezTo>
                <a:lnTo>
                  <a:pt x="2850" y="7063"/>
                </a:lnTo>
                <a:lnTo>
                  <a:pt x="2787" y="7000"/>
                </a:lnTo>
                <a:cubicBezTo>
                  <a:pt x="2787" y="7000"/>
                  <a:pt x="2249" y="6493"/>
                  <a:pt x="2090" y="5796"/>
                </a:cubicBezTo>
                <a:lnTo>
                  <a:pt x="2059" y="5701"/>
                </a:lnTo>
                <a:lnTo>
                  <a:pt x="1995" y="5670"/>
                </a:lnTo>
                <a:cubicBezTo>
                  <a:pt x="1900" y="5606"/>
                  <a:pt x="1837" y="5511"/>
                  <a:pt x="1837" y="5385"/>
                </a:cubicBezTo>
                <a:lnTo>
                  <a:pt x="1837" y="4688"/>
                </a:lnTo>
                <a:cubicBezTo>
                  <a:pt x="1837" y="4593"/>
                  <a:pt x="1900" y="4530"/>
                  <a:pt x="1995" y="4435"/>
                </a:cubicBezTo>
                <a:lnTo>
                  <a:pt x="2059" y="4371"/>
                </a:lnTo>
                <a:lnTo>
                  <a:pt x="2059" y="3294"/>
                </a:lnTo>
                <a:cubicBezTo>
                  <a:pt x="2059" y="3231"/>
                  <a:pt x="2154" y="1838"/>
                  <a:pt x="3896" y="1838"/>
                </a:cubicBezTo>
                <a:close/>
                <a:moveTo>
                  <a:pt x="7569" y="413"/>
                </a:moveTo>
                <a:cubicBezTo>
                  <a:pt x="8361" y="413"/>
                  <a:pt x="8931" y="634"/>
                  <a:pt x="9279" y="1014"/>
                </a:cubicBezTo>
                <a:cubicBezTo>
                  <a:pt x="9659" y="1458"/>
                  <a:pt x="9596" y="2028"/>
                  <a:pt x="9596" y="2028"/>
                </a:cubicBezTo>
                <a:lnTo>
                  <a:pt x="9596" y="3326"/>
                </a:lnTo>
                <a:lnTo>
                  <a:pt x="9659" y="3389"/>
                </a:lnTo>
                <a:cubicBezTo>
                  <a:pt x="9754" y="3484"/>
                  <a:pt x="9818" y="3579"/>
                  <a:pt x="9818" y="3706"/>
                </a:cubicBezTo>
                <a:lnTo>
                  <a:pt x="9818" y="4530"/>
                </a:lnTo>
                <a:cubicBezTo>
                  <a:pt x="9818" y="4688"/>
                  <a:pt x="9691" y="4846"/>
                  <a:pt x="9533" y="4910"/>
                </a:cubicBezTo>
                <a:lnTo>
                  <a:pt x="9406" y="4941"/>
                </a:lnTo>
                <a:lnTo>
                  <a:pt x="9374" y="5036"/>
                </a:lnTo>
                <a:cubicBezTo>
                  <a:pt x="9248" y="5448"/>
                  <a:pt x="9058" y="5860"/>
                  <a:pt x="8804" y="6208"/>
                </a:cubicBezTo>
                <a:cubicBezTo>
                  <a:pt x="8741" y="6303"/>
                  <a:pt x="8678" y="6366"/>
                  <a:pt x="8646" y="6430"/>
                </a:cubicBezTo>
                <a:lnTo>
                  <a:pt x="8583" y="6493"/>
                </a:lnTo>
                <a:lnTo>
                  <a:pt x="8583" y="7316"/>
                </a:lnTo>
                <a:cubicBezTo>
                  <a:pt x="8583" y="7696"/>
                  <a:pt x="8773" y="8013"/>
                  <a:pt x="9121" y="8171"/>
                </a:cubicBezTo>
                <a:lnTo>
                  <a:pt x="11053" y="9153"/>
                </a:lnTo>
                <a:cubicBezTo>
                  <a:pt x="11559" y="9407"/>
                  <a:pt x="11844" y="9882"/>
                  <a:pt x="11844" y="10420"/>
                </a:cubicBezTo>
                <a:lnTo>
                  <a:pt x="11844" y="10832"/>
                </a:lnTo>
                <a:lnTo>
                  <a:pt x="3262" y="10832"/>
                </a:lnTo>
                <a:lnTo>
                  <a:pt x="3262" y="10388"/>
                </a:lnTo>
                <a:cubicBezTo>
                  <a:pt x="3262" y="9850"/>
                  <a:pt x="3547" y="9375"/>
                  <a:pt x="4022" y="9122"/>
                </a:cubicBezTo>
                <a:lnTo>
                  <a:pt x="5859" y="8108"/>
                </a:lnTo>
                <a:cubicBezTo>
                  <a:pt x="6144" y="7950"/>
                  <a:pt x="6334" y="7633"/>
                  <a:pt x="6334" y="7285"/>
                </a:cubicBezTo>
                <a:lnTo>
                  <a:pt x="6334" y="6461"/>
                </a:lnTo>
                <a:lnTo>
                  <a:pt x="6302" y="6430"/>
                </a:lnTo>
                <a:lnTo>
                  <a:pt x="6302" y="6398"/>
                </a:lnTo>
                <a:cubicBezTo>
                  <a:pt x="6302" y="6398"/>
                  <a:pt x="6271" y="6398"/>
                  <a:pt x="6271" y="6366"/>
                </a:cubicBezTo>
                <a:lnTo>
                  <a:pt x="6239" y="6366"/>
                </a:lnTo>
                <a:cubicBezTo>
                  <a:pt x="6239" y="6335"/>
                  <a:pt x="6239" y="6335"/>
                  <a:pt x="6207" y="6303"/>
                </a:cubicBezTo>
                <a:cubicBezTo>
                  <a:pt x="6176" y="6271"/>
                  <a:pt x="6144" y="6208"/>
                  <a:pt x="6112" y="6145"/>
                </a:cubicBezTo>
                <a:cubicBezTo>
                  <a:pt x="6081" y="6113"/>
                  <a:pt x="6049" y="6081"/>
                  <a:pt x="6049" y="6050"/>
                </a:cubicBezTo>
                <a:lnTo>
                  <a:pt x="6017" y="6050"/>
                </a:lnTo>
                <a:cubicBezTo>
                  <a:pt x="5986" y="5955"/>
                  <a:pt x="5922" y="5860"/>
                  <a:pt x="5891" y="5765"/>
                </a:cubicBezTo>
                <a:cubicBezTo>
                  <a:pt x="5859" y="5733"/>
                  <a:pt x="5827" y="5670"/>
                  <a:pt x="5796" y="5606"/>
                </a:cubicBezTo>
                <a:lnTo>
                  <a:pt x="5796" y="5575"/>
                </a:lnTo>
                <a:cubicBezTo>
                  <a:pt x="5796" y="5575"/>
                  <a:pt x="5764" y="5543"/>
                  <a:pt x="5764" y="5511"/>
                </a:cubicBezTo>
                <a:cubicBezTo>
                  <a:pt x="5764" y="5511"/>
                  <a:pt x="5764" y="5480"/>
                  <a:pt x="5764" y="5480"/>
                </a:cubicBezTo>
                <a:cubicBezTo>
                  <a:pt x="5732" y="5448"/>
                  <a:pt x="5732" y="5416"/>
                  <a:pt x="5701" y="5385"/>
                </a:cubicBezTo>
                <a:cubicBezTo>
                  <a:pt x="5701" y="5353"/>
                  <a:pt x="5669" y="5290"/>
                  <a:pt x="5669" y="5226"/>
                </a:cubicBezTo>
                <a:lnTo>
                  <a:pt x="5637" y="5195"/>
                </a:lnTo>
                <a:cubicBezTo>
                  <a:pt x="5637" y="5163"/>
                  <a:pt x="5637" y="5163"/>
                  <a:pt x="5637" y="5163"/>
                </a:cubicBezTo>
                <a:cubicBezTo>
                  <a:pt x="5637" y="5100"/>
                  <a:pt x="5606" y="5036"/>
                  <a:pt x="5606" y="4973"/>
                </a:cubicBezTo>
                <a:lnTo>
                  <a:pt x="5574" y="4910"/>
                </a:lnTo>
                <a:lnTo>
                  <a:pt x="5511" y="4846"/>
                </a:lnTo>
                <a:cubicBezTo>
                  <a:pt x="5384" y="4783"/>
                  <a:pt x="5321" y="4656"/>
                  <a:pt x="5321" y="4498"/>
                </a:cubicBezTo>
                <a:lnTo>
                  <a:pt x="5321" y="3706"/>
                </a:lnTo>
                <a:cubicBezTo>
                  <a:pt x="5321" y="3579"/>
                  <a:pt x="5352" y="3484"/>
                  <a:pt x="5447" y="3389"/>
                </a:cubicBezTo>
                <a:lnTo>
                  <a:pt x="5511" y="3326"/>
                </a:lnTo>
                <a:lnTo>
                  <a:pt x="5511" y="1996"/>
                </a:lnTo>
                <a:cubicBezTo>
                  <a:pt x="5511" y="1838"/>
                  <a:pt x="5511" y="1394"/>
                  <a:pt x="5827" y="1014"/>
                </a:cubicBezTo>
                <a:cubicBezTo>
                  <a:pt x="6176" y="634"/>
                  <a:pt x="6746" y="413"/>
                  <a:pt x="7569" y="413"/>
                </a:cubicBezTo>
                <a:close/>
                <a:moveTo>
                  <a:pt x="7569" y="1"/>
                </a:moveTo>
                <a:cubicBezTo>
                  <a:pt x="6651" y="1"/>
                  <a:pt x="5954" y="254"/>
                  <a:pt x="5542" y="729"/>
                </a:cubicBezTo>
                <a:cubicBezTo>
                  <a:pt x="5257" y="1046"/>
                  <a:pt x="5131" y="1426"/>
                  <a:pt x="5131" y="1711"/>
                </a:cubicBezTo>
                <a:cubicBezTo>
                  <a:pt x="4782" y="1521"/>
                  <a:pt x="4339" y="1426"/>
                  <a:pt x="3896" y="1426"/>
                </a:cubicBezTo>
                <a:cubicBezTo>
                  <a:pt x="1774" y="1426"/>
                  <a:pt x="1647" y="3231"/>
                  <a:pt x="1647" y="3263"/>
                </a:cubicBezTo>
                <a:lnTo>
                  <a:pt x="1647" y="4213"/>
                </a:lnTo>
                <a:cubicBezTo>
                  <a:pt x="1520" y="4340"/>
                  <a:pt x="1425" y="4530"/>
                  <a:pt x="1425" y="4688"/>
                </a:cubicBezTo>
                <a:lnTo>
                  <a:pt x="1425" y="5385"/>
                </a:lnTo>
                <a:cubicBezTo>
                  <a:pt x="1425" y="5606"/>
                  <a:pt x="1520" y="5828"/>
                  <a:pt x="1710" y="5955"/>
                </a:cubicBezTo>
                <a:cubicBezTo>
                  <a:pt x="1869" y="6588"/>
                  <a:pt x="2280" y="7063"/>
                  <a:pt x="2439" y="7253"/>
                </a:cubicBezTo>
                <a:lnTo>
                  <a:pt x="2439" y="7791"/>
                </a:lnTo>
                <a:cubicBezTo>
                  <a:pt x="2439" y="7950"/>
                  <a:pt x="2344" y="8108"/>
                  <a:pt x="2217" y="8203"/>
                </a:cubicBezTo>
                <a:lnTo>
                  <a:pt x="855" y="9027"/>
                </a:lnTo>
                <a:cubicBezTo>
                  <a:pt x="317" y="9312"/>
                  <a:pt x="0" y="9882"/>
                  <a:pt x="0" y="10452"/>
                </a:cubicBezTo>
                <a:lnTo>
                  <a:pt x="0" y="11243"/>
                </a:lnTo>
                <a:lnTo>
                  <a:pt x="12256" y="11243"/>
                </a:lnTo>
                <a:lnTo>
                  <a:pt x="12256" y="10420"/>
                </a:lnTo>
                <a:cubicBezTo>
                  <a:pt x="12256" y="9723"/>
                  <a:pt x="11876" y="9090"/>
                  <a:pt x="11243" y="8773"/>
                </a:cubicBezTo>
                <a:lnTo>
                  <a:pt x="9279" y="7791"/>
                </a:lnTo>
                <a:cubicBezTo>
                  <a:pt x="9121" y="7696"/>
                  <a:pt x="8994" y="7506"/>
                  <a:pt x="8994" y="7316"/>
                </a:cubicBezTo>
                <a:lnTo>
                  <a:pt x="8994" y="6620"/>
                </a:lnTo>
                <a:cubicBezTo>
                  <a:pt x="9058" y="6556"/>
                  <a:pt x="9089" y="6493"/>
                  <a:pt x="9153" y="6430"/>
                </a:cubicBezTo>
                <a:cubicBezTo>
                  <a:pt x="9406" y="6081"/>
                  <a:pt x="9596" y="5670"/>
                  <a:pt x="9754" y="5226"/>
                </a:cubicBezTo>
                <a:cubicBezTo>
                  <a:pt x="10039" y="5100"/>
                  <a:pt x="10229" y="4815"/>
                  <a:pt x="10229" y="4498"/>
                </a:cubicBezTo>
                <a:lnTo>
                  <a:pt x="10229" y="3674"/>
                </a:lnTo>
                <a:cubicBezTo>
                  <a:pt x="10229" y="3484"/>
                  <a:pt x="10134" y="3294"/>
                  <a:pt x="10008" y="3136"/>
                </a:cubicBezTo>
                <a:lnTo>
                  <a:pt x="10008" y="2059"/>
                </a:lnTo>
                <a:cubicBezTo>
                  <a:pt x="10039" y="1964"/>
                  <a:pt x="10071" y="1268"/>
                  <a:pt x="9596" y="729"/>
                </a:cubicBezTo>
                <a:cubicBezTo>
                  <a:pt x="9153" y="254"/>
                  <a:pt x="8488" y="1"/>
                  <a:pt x="75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20"/>
          <p:cNvSpPr/>
          <p:nvPr/>
        </p:nvSpPr>
        <p:spPr>
          <a:xfrm>
            <a:off x="8479216" y="1835315"/>
            <a:ext cx="67134" cy="65778"/>
          </a:xfrm>
          <a:custGeom>
            <a:avLst/>
            <a:gdLst/>
            <a:ahLst/>
            <a:cxnLst/>
            <a:rect l="l" t="t" r="r" b="b"/>
            <a:pathLst>
              <a:path w="2376" h="2328" extrusionOk="0">
                <a:moveTo>
                  <a:pt x="238" y="0"/>
                </a:moveTo>
                <a:cubicBezTo>
                  <a:pt x="182" y="0"/>
                  <a:pt x="127" y="16"/>
                  <a:pt x="95" y="48"/>
                </a:cubicBezTo>
                <a:cubicBezTo>
                  <a:pt x="0" y="143"/>
                  <a:pt x="0" y="269"/>
                  <a:pt x="95" y="333"/>
                </a:cubicBezTo>
                <a:lnTo>
                  <a:pt x="2027" y="2265"/>
                </a:lnTo>
                <a:cubicBezTo>
                  <a:pt x="2059" y="2296"/>
                  <a:pt x="2122" y="2328"/>
                  <a:pt x="2154" y="2328"/>
                </a:cubicBezTo>
                <a:cubicBezTo>
                  <a:pt x="2217" y="2328"/>
                  <a:pt x="2280" y="2296"/>
                  <a:pt x="2312" y="2265"/>
                </a:cubicBezTo>
                <a:cubicBezTo>
                  <a:pt x="2375" y="2201"/>
                  <a:pt x="2375" y="2043"/>
                  <a:pt x="2312" y="1980"/>
                </a:cubicBezTo>
                <a:lnTo>
                  <a:pt x="380" y="48"/>
                </a:lnTo>
                <a:cubicBezTo>
                  <a:pt x="349" y="16"/>
                  <a:pt x="293" y="0"/>
                  <a:pt x="2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20"/>
          <p:cNvSpPr/>
          <p:nvPr/>
        </p:nvSpPr>
        <p:spPr>
          <a:xfrm>
            <a:off x="8483680" y="1533336"/>
            <a:ext cx="11669" cy="157493"/>
          </a:xfrm>
          <a:custGeom>
            <a:avLst/>
            <a:gdLst/>
            <a:ahLst/>
            <a:cxnLst/>
            <a:rect l="l" t="t" r="r" b="b"/>
            <a:pathLst>
              <a:path w="413" h="5574" extrusionOk="0">
                <a:moveTo>
                  <a:pt x="191" y="0"/>
                </a:moveTo>
                <a:cubicBezTo>
                  <a:pt x="64" y="0"/>
                  <a:pt x="1" y="95"/>
                  <a:pt x="1" y="190"/>
                </a:cubicBezTo>
                <a:lnTo>
                  <a:pt x="1" y="5384"/>
                </a:lnTo>
                <a:cubicBezTo>
                  <a:pt x="1" y="5479"/>
                  <a:pt x="96" y="5574"/>
                  <a:pt x="191" y="5574"/>
                </a:cubicBezTo>
                <a:cubicBezTo>
                  <a:pt x="317" y="5574"/>
                  <a:pt x="412" y="5479"/>
                  <a:pt x="412" y="5384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20"/>
          <p:cNvSpPr/>
          <p:nvPr/>
        </p:nvSpPr>
        <p:spPr>
          <a:xfrm>
            <a:off x="8265349" y="1704216"/>
            <a:ext cx="93976" cy="11669"/>
          </a:xfrm>
          <a:custGeom>
            <a:avLst/>
            <a:gdLst/>
            <a:ahLst/>
            <a:cxnLst/>
            <a:rect l="l" t="t" r="r" b="b"/>
            <a:pathLst>
              <a:path w="3326" h="413" extrusionOk="0">
                <a:moveTo>
                  <a:pt x="222" y="1"/>
                </a:moveTo>
                <a:cubicBezTo>
                  <a:pt x="95" y="1"/>
                  <a:pt x="0" y="96"/>
                  <a:pt x="0" y="222"/>
                </a:cubicBezTo>
                <a:cubicBezTo>
                  <a:pt x="0" y="317"/>
                  <a:pt x="95" y="412"/>
                  <a:pt x="222" y="412"/>
                </a:cubicBezTo>
                <a:lnTo>
                  <a:pt x="3136" y="412"/>
                </a:lnTo>
                <a:cubicBezTo>
                  <a:pt x="3231" y="412"/>
                  <a:pt x="3326" y="317"/>
                  <a:pt x="3326" y="222"/>
                </a:cubicBezTo>
                <a:cubicBezTo>
                  <a:pt x="3326" y="96"/>
                  <a:pt x="3231" y="1"/>
                  <a:pt x="3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20"/>
          <p:cNvSpPr/>
          <p:nvPr/>
        </p:nvSpPr>
        <p:spPr>
          <a:xfrm>
            <a:off x="8265349" y="1741794"/>
            <a:ext cx="71598" cy="11669"/>
          </a:xfrm>
          <a:custGeom>
            <a:avLst/>
            <a:gdLst/>
            <a:ahLst/>
            <a:cxnLst/>
            <a:rect l="l" t="t" r="r" b="b"/>
            <a:pathLst>
              <a:path w="2534" h="413" extrusionOk="0">
                <a:moveTo>
                  <a:pt x="222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318"/>
                  <a:pt x="95" y="413"/>
                  <a:pt x="222" y="413"/>
                </a:cubicBezTo>
                <a:lnTo>
                  <a:pt x="2312" y="413"/>
                </a:lnTo>
                <a:cubicBezTo>
                  <a:pt x="2439" y="413"/>
                  <a:pt x="2534" y="318"/>
                  <a:pt x="2534" y="191"/>
                </a:cubicBezTo>
                <a:cubicBezTo>
                  <a:pt x="2534" y="64"/>
                  <a:pt x="2439" y="1"/>
                  <a:pt x="23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20"/>
          <p:cNvSpPr/>
          <p:nvPr/>
        </p:nvSpPr>
        <p:spPr>
          <a:xfrm>
            <a:off x="8265349" y="1778496"/>
            <a:ext cx="66230" cy="11641"/>
          </a:xfrm>
          <a:custGeom>
            <a:avLst/>
            <a:gdLst/>
            <a:ahLst/>
            <a:cxnLst/>
            <a:rect l="l" t="t" r="r" b="b"/>
            <a:pathLst>
              <a:path w="2344" h="412" extrusionOk="0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2154" y="412"/>
                </a:lnTo>
                <a:cubicBezTo>
                  <a:pt x="2249" y="412"/>
                  <a:pt x="2344" y="317"/>
                  <a:pt x="2344" y="190"/>
                </a:cubicBezTo>
                <a:cubicBezTo>
                  <a:pt x="2344" y="95"/>
                  <a:pt x="2249" y="0"/>
                  <a:pt x="2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20"/>
          <p:cNvSpPr/>
          <p:nvPr/>
        </p:nvSpPr>
        <p:spPr>
          <a:xfrm>
            <a:off x="8321719" y="1679183"/>
            <a:ext cx="194197" cy="194197"/>
          </a:xfrm>
          <a:custGeom>
            <a:avLst/>
            <a:gdLst/>
            <a:ahLst/>
            <a:cxnLst/>
            <a:rect l="l" t="t" r="r" b="b"/>
            <a:pathLst>
              <a:path w="6873" h="6873" extrusionOk="0">
                <a:moveTo>
                  <a:pt x="3452" y="412"/>
                </a:moveTo>
                <a:cubicBezTo>
                  <a:pt x="5099" y="412"/>
                  <a:pt x="6461" y="1774"/>
                  <a:pt x="6461" y="3452"/>
                </a:cubicBezTo>
                <a:cubicBezTo>
                  <a:pt x="6461" y="5099"/>
                  <a:pt x="5099" y="6461"/>
                  <a:pt x="3452" y="6461"/>
                </a:cubicBezTo>
                <a:cubicBezTo>
                  <a:pt x="1774" y="6461"/>
                  <a:pt x="412" y="5099"/>
                  <a:pt x="412" y="3452"/>
                </a:cubicBezTo>
                <a:cubicBezTo>
                  <a:pt x="412" y="1774"/>
                  <a:pt x="1774" y="412"/>
                  <a:pt x="3452" y="412"/>
                </a:cubicBezTo>
                <a:close/>
                <a:moveTo>
                  <a:pt x="3452" y="0"/>
                </a:moveTo>
                <a:cubicBezTo>
                  <a:pt x="1552" y="0"/>
                  <a:pt x="1" y="1552"/>
                  <a:pt x="1" y="3452"/>
                </a:cubicBezTo>
                <a:cubicBezTo>
                  <a:pt x="1" y="5320"/>
                  <a:pt x="1552" y="6872"/>
                  <a:pt x="3452" y="6872"/>
                </a:cubicBezTo>
                <a:cubicBezTo>
                  <a:pt x="5353" y="6872"/>
                  <a:pt x="6873" y="5352"/>
                  <a:pt x="6873" y="3452"/>
                </a:cubicBezTo>
                <a:cubicBezTo>
                  <a:pt x="6873" y="1552"/>
                  <a:pt x="5321" y="0"/>
                  <a:pt x="34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20"/>
          <p:cNvSpPr/>
          <p:nvPr/>
        </p:nvSpPr>
        <p:spPr>
          <a:xfrm>
            <a:off x="8420162" y="1531528"/>
            <a:ext cx="15229" cy="15258"/>
          </a:xfrm>
          <a:custGeom>
            <a:avLst/>
            <a:gdLst/>
            <a:ahLst/>
            <a:cxnLst/>
            <a:rect l="l" t="t" r="r" b="b"/>
            <a:pathLst>
              <a:path w="539" h="540" extrusionOk="0">
                <a:moveTo>
                  <a:pt x="253" y="1"/>
                </a:moveTo>
                <a:cubicBezTo>
                  <a:pt x="127" y="1"/>
                  <a:pt x="0" y="127"/>
                  <a:pt x="0" y="254"/>
                </a:cubicBezTo>
                <a:cubicBezTo>
                  <a:pt x="0" y="412"/>
                  <a:pt x="127" y="539"/>
                  <a:pt x="253" y="539"/>
                </a:cubicBezTo>
                <a:cubicBezTo>
                  <a:pt x="412" y="539"/>
                  <a:pt x="539" y="412"/>
                  <a:pt x="539" y="254"/>
                </a:cubicBezTo>
                <a:cubicBezTo>
                  <a:pt x="539" y="127"/>
                  <a:pt x="412" y="1"/>
                  <a:pt x="25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20"/>
          <p:cNvSpPr/>
          <p:nvPr/>
        </p:nvSpPr>
        <p:spPr>
          <a:xfrm>
            <a:off x="8358395" y="1531528"/>
            <a:ext cx="15258" cy="15258"/>
          </a:xfrm>
          <a:custGeom>
            <a:avLst/>
            <a:gdLst/>
            <a:ahLst/>
            <a:cxnLst/>
            <a:rect l="l" t="t" r="r" b="b"/>
            <a:pathLst>
              <a:path w="540" h="540" extrusionOk="0">
                <a:moveTo>
                  <a:pt x="286" y="1"/>
                </a:moveTo>
                <a:cubicBezTo>
                  <a:pt x="128" y="1"/>
                  <a:pt x="1" y="127"/>
                  <a:pt x="1" y="254"/>
                </a:cubicBezTo>
                <a:cubicBezTo>
                  <a:pt x="1" y="412"/>
                  <a:pt x="128" y="539"/>
                  <a:pt x="286" y="539"/>
                </a:cubicBezTo>
                <a:cubicBezTo>
                  <a:pt x="413" y="539"/>
                  <a:pt x="539" y="412"/>
                  <a:pt x="539" y="254"/>
                </a:cubicBezTo>
                <a:cubicBezTo>
                  <a:pt x="539" y="127"/>
                  <a:pt x="413" y="1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20"/>
          <p:cNvSpPr/>
          <p:nvPr/>
        </p:nvSpPr>
        <p:spPr>
          <a:xfrm>
            <a:off x="8297560" y="1531528"/>
            <a:ext cx="14354" cy="15258"/>
          </a:xfrm>
          <a:custGeom>
            <a:avLst/>
            <a:gdLst/>
            <a:ahLst/>
            <a:cxnLst/>
            <a:rect l="l" t="t" r="r" b="b"/>
            <a:pathLst>
              <a:path w="508" h="540" extrusionOk="0">
                <a:moveTo>
                  <a:pt x="254" y="1"/>
                </a:moveTo>
                <a:cubicBezTo>
                  <a:pt x="95" y="1"/>
                  <a:pt x="0" y="127"/>
                  <a:pt x="0" y="254"/>
                </a:cubicBezTo>
                <a:cubicBezTo>
                  <a:pt x="0" y="412"/>
                  <a:pt x="95" y="539"/>
                  <a:pt x="254" y="539"/>
                </a:cubicBezTo>
                <a:cubicBezTo>
                  <a:pt x="380" y="539"/>
                  <a:pt x="507" y="412"/>
                  <a:pt x="507" y="254"/>
                </a:cubicBezTo>
                <a:cubicBezTo>
                  <a:pt x="507" y="127"/>
                  <a:pt x="380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20"/>
          <p:cNvSpPr/>
          <p:nvPr/>
        </p:nvSpPr>
        <p:spPr>
          <a:xfrm>
            <a:off x="8237601" y="1515423"/>
            <a:ext cx="256838" cy="47468"/>
          </a:xfrm>
          <a:custGeom>
            <a:avLst/>
            <a:gdLst/>
            <a:ahLst/>
            <a:cxnLst/>
            <a:rect l="l" t="t" r="r" b="b"/>
            <a:pathLst>
              <a:path w="9090" h="1680" extrusionOk="0">
                <a:moveTo>
                  <a:pt x="8266" y="412"/>
                </a:moveTo>
                <a:cubicBezTo>
                  <a:pt x="8488" y="412"/>
                  <a:pt x="8710" y="602"/>
                  <a:pt x="8710" y="824"/>
                </a:cubicBezTo>
                <a:cubicBezTo>
                  <a:pt x="8710" y="1077"/>
                  <a:pt x="8488" y="1267"/>
                  <a:pt x="8266" y="1267"/>
                </a:cubicBezTo>
                <a:lnTo>
                  <a:pt x="856" y="1267"/>
                </a:lnTo>
                <a:cubicBezTo>
                  <a:pt x="602" y="1267"/>
                  <a:pt x="412" y="1077"/>
                  <a:pt x="412" y="824"/>
                </a:cubicBezTo>
                <a:cubicBezTo>
                  <a:pt x="412" y="602"/>
                  <a:pt x="602" y="412"/>
                  <a:pt x="856" y="412"/>
                </a:cubicBezTo>
                <a:close/>
                <a:moveTo>
                  <a:pt x="856" y="1"/>
                </a:moveTo>
                <a:cubicBezTo>
                  <a:pt x="381" y="1"/>
                  <a:pt x="1" y="381"/>
                  <a:pt x="1" y="824"/>
                </a:cubicBezTo>
                <a:cubicBezTo>
                  <a:pt x="1" y="1299"/>
                  <a:pt x="381" y="1679"/>
                  <a:pt x="856" y="1679"/>
                </a:cubicBezTo>
                <a:lnTo>
                  <a:pt x="8266" y="1679"/>
                </a:lnTo>
                <a:cubicBezTo>
                  <a:pt x="8710" y="1679"/>
                  <a:pt x="9090" y="1299"/>
                  <a:pt x="9090" y="824"/>
                </a:cubicBezTo>
                <a:cubicBezTo>
                  <a:pt x="9090" y="381"/>
                  <a:pt x="8710" y="1"/>
                  <a:pt x="82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20"/>
          <p:cNvSpPr/>
          <p:nvPr/>
        </p:nvSpPr>
        <p:spPr>
          <a:xfrm>
            <a:off x="8237601" y="1533336"/>
            <a:ext cx="132459" cy="322135"/>
          </a:xfrm>
          <a:custGeom>
            <a:avLst/>
            <a:gdLst/>
            <a:ahLst/>
            <a:cxnLst/>
            <a:rect l="l" t="t" r="r" b="b"/>
            <a:pathLst>
              <a:path w="4688" h="11401" extrusionOk="0">
                <a:moveTo>
                  <a:pt x="191" y="0"/>
                </a:moveTo>
                <a:cubicBezTo>
                  <a:pt x="96" y="0"/>
                  <a:pt x="1" y="95"/>
                  <a:pt x="1" y="190"/>
                </a:cubicBezTo>
                <a:lnTo>
                  <a:pt x="1" y="10102"/>
                </a:lnTo>
                <a:cubicBezTo>
                  <a:pt x="1" y="10831"/>
                  <a:pt x="571" y="11401"/>
                  <a:pt x="1267" y="11401"/>
                </a:cubicBezTo>
                <a:lnTo>
                  <a:pt x="4466" y="11401"/>
                </a:lnTo>
                <a:cubicBezTo>
                  <a:pt x="4593" y="11401"/>
                  <a:pt x="4688" y="11306"/>
                  <a:pt x="4688" y="11179"/>
                </a:cubicBezTo>
                <a:cubicBezTo>
                  <a:pt x="4688" y="11084"/>
                  <a:pt x="4593" y="10989"/>
                  <a:pt x="4466" y="10989"/>
                </a:cubicBezTo>
                <a:lnTo>
                  <a:pt x="1267" y="10989"/>
                </a:lnTo>
                <a:cubicBezTo>
                  <a:pt x="792" y="10989"/>
                  <a:pt x="412" y="10577"/>
                  <a:pt x="412" y="10102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20"/>
          <p:cNvSpPr/>
          <p:nvPr/>
        </p:nvSpPr>
        <p:spPr>
          <a:xfrm>
            <a:off x="8265349" y="1593263"/>
            <a:ext cx="201345" cy="11669"/>
          </a:xfrm>
          <a:custGeom>
            <a:avLst/>
            <a:gdLst/>
            <a:ahLst/>
            <a:cxnLst/>
            <a:rect l="l" t="t" r="r" b="b"/>
            <a:pathLst>
              <a:path w="7126" h="413" extrusionOk="0">
                <a:moveTo>
                  <a:pt x="222" y="1"/>
                </a:moveTo>
                <a:cubicBezTo>
                  <a:pt x="95" y="1"/>
                  <a:pt x="0" y="96"/>
                  <a:pt x="0" y="223"/>
                </a:cubicBezTo>
                <a:cubicBezTo>
                  <a:pt x="0" y="318"/>
                  <a:pt x="95" y="413"/>
                  <a:pt x="222" y="413"/>
                </a:cubicBezTo>
                <a:lnTo>
                  <a:pt x="6936" y="413"/>
                </a:lnTo>
                <a:cubicBezTo>
                  <a:pt x="7031" y="413"/>
                  <a:pt x="7126" y="318"/>
                  <a:pt x="7126" y="223"/>
                </a:cubicBezTo>
                <a:cubicBezTo>
                  <a:pt x="7126" y="96"/>
                  <a:pt x="7031" y="1"/>
                  <a:pt x="69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20"/>
          <p:cNvSpPr/>
          <p:nvPr/>
        </p:nvSpPr>
        <p:spPr>
          <a:xfrm>
            <a:off x="8265349" y="1629965"/>
            <a:ext cx="168259" cy="11641"/>
          </a:xfrm>
          <a:custGeom>
            <a:avLst/>
            <a:gdLst/>
            <a:ahLst/>
            <a:cxnLst/>
            <a:rect l="l" t="t" r="r" b="b"/>
            <a:pathLst>
              <a:path w="5955" h="412" extrusionOk="0">
                <a:moveTo>
                  <a:pt x="222" y="0"/>
                </a:moveTo>
                <a:cubicBezTo>
                  <a:pt x="95" y="0"/>
                  <a:pt x="0" y="95"/>
                  <a:pt x="0" y="222"/>
                </a:cubicBezTo>
                <a:cubicBezTo>
                  <a:pt x="0" y="349"/>
                  <a:pt x="95" y="412"/>
                  <a:pt x="222" y="412"/>
                </a:cubicBezTo>
                <a:lnTo>
                  <a:pt x="5732" y="412"/>
                </a:lnTo>
                <a:cubicBezTo>
                  <a:pt x="5859" y="412"/>
                  <a:pt x="5954" y="349"/>
                  <a:pt x="5954" y="222"/>
                </a:cubicBezTo>
                <a:cubicBezTo>
                  <a:pt x="5954" y="95"/>
                  <a:pt x="5859" y="0"/>
                  <a:pt x="57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20"/>
          <p:cNvSpPr/>
          <p:nvPr/>
        </p:nvSpPr>
        <p:spPr>
          <a:xfrm>
            <a:off x="8265349" y="1667542"/>
            <a:ext cx="106493" cy="11669"/>
          </a:xfrm>
          <a:custGeom>
            <a:avLst/>
            <a:gdLst/>
            <a:ahLst/>
            <a:cxnLst/>
            <a:rect l="l" t="t" r="r" b="b"/>
            <a:pathLst>
              <a:path w="3769" h="413" extrusionOk="0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3579" y="412"/>
                </a:lnTo>
                <a:cubicBezTo>
                  <a:pt x="3674" y="412"/>
                  <a:pt x="3769" y="317"/>
                  <a:pt x="3769" y="190"/>
                </a:cubicBezTo>
                <a:cubicBezTo>
                  <a:pt x="3769" y="95"/>
                  <a:pt x="3674" y="0"/>
                  <a:pt x="35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21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Resultados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17" name="Google Shape;1417;p21"/>
          <p:cNvSpPr/>
          <p:nvPr/>
        </p:nvSpPr>
        <p:spPr>
          <a:xfrm>
            <a:off x="457213" y="2913875"/>
            <a:ext cx="8229571" cy="15850"/>
          </a:xfrm>
          <a:custGeom>
            <a:avLst/>
            <a:gdLst/>
            <a:ahLst/>
            <a:cxnLst/>
            <a:rect l="l" t="t" r="r" b="b"/>
            <a:pathLst>
              <a:path w="134911" h="254" extrusionOk="0">
                <a:moveTo>
                  <a:pt x="127" y="1"/>
                </a:moveTo>
                <a:cubicBezTo>
                  <a:pt x="64" y="1"/>
                  <a:pt x="0" y="64"/>
                  <a:pt x="0" y="127"/>
                </a:cubicBezTo>
                <a:cubicBezTo>
                  <a:pt x="0" y="191"/>
                  <a:pt x="64" y="254"/>
                  <a:pt x="127" y="254"/>
                </a:cubicBezTo>
                <a:lnTo>
                  <a:pt x="665" y="254"/>
                </a:lnTo>
                <a:cubicBezTo>
                  <a:pt x="729" y="254"/>
                  <a:pt x="792" y="191"/>
                  <a:pt x="792" y="127"/>
                </a:cubicBezTo>
                <a:cubicBezTo>
                  <a:pt x="792" y="64"/>
                  <a:pt x="729" y="1"/>
                  <a:pt x="665" y="1"/>
                </a:cubicBezTo>
                <a:close/>
                <a:moveTo>
                  <a:pt x="1710" y="1"/>
                </a:moveTo>
                <a:cubicBezTo>
                  <a:pt x="1647" y="1"/>
                  <a:pt x="1584" y="64"/>
                  <a:pt x="1584" y="127"/>
                </a:cubicBezTo>
                <a:cubicBezTo>
                  <a:pt x="1584" y="191"/>
                  <a:pt x="1647" y="254"/>
                  <a:pt x="1710" y="254"/>
                </a:cubicBezTo>
                <a:lnTo>
                  <a:pt x="2249" y="254"/>
                </a:lnTo>
                <a:cubicBezTo>
                  <a:pt x="2312" y="254"/>
                  <a:pt x="2375" y="191"/>
                  <a:pt x="2375" y="127"/>
                </a:cubicBezTo>
                <a:cubicBezTo>
                  <a:pt x="2375" y="64"/>
                  <a:pt x="2344" y="1"/>
                  <a:pt x="2249" y="1"/>
                </a:cubicBezTo>
                <a:close/>
                <a:moveTo>
                  <a:pt x="3325" y="1"/>
                </a:moveTo>
                <a:cubicBezTo>
                  <a:pt x="3230" y="1"/>
                  <a:pt x="3199" y="64"/>
                  <a:pt x="3199" y="127"/>
                </a:cubicBezTo>
                <a:cubicBezTo>
                  <a:pt x="3199" y="191"/>
                  <a:pt x="3230" y="254"/>
                  <a:pt x="3325" y="254"/>
                </a:cubicBezTo>
                <a:lnTo>
                  <a:pt x="3864" y="254"/>
                </a:lnTo>
                <a:cubicBezTo>
                  <a:pt x="3927" y="254"/>
                  <a:pt x="3990" y="191"/>
                  <a:pt x="3990" y="127"/>
                </a:cubicBezTo>
                <a:cubicBezTo>
                  <a:pt x="3990" y="64"/>
                  <a:pt x="3927" y="1"/>
                  <a:pt x="3864" y="1"/>
                </a:cubicBezTo>
                <a:close/>
                <a:moveTo>
                  <a:pt x="4909" y="1"/>
                </a:moveTo>
                <a:cubicBezTo>
                  <a:pt x="4846" y="1"/>
                  <a:pt x="4782" y="64"/>
                  <a:pt x="4782" y="127"/>
                </a:cubicBezTo>
                <a:cubicBezTo>
                  <a:pt x="4782" y="191"/>
                  <a:pt x="4846" y="254"/>
                  <a:pt x="4909" y="254"/>
                </a:cubicBezTo>
                <a:lnTo>
                  <a:pt x="5447" y="254"/>
                </a:lnTo>
                <a:cubicBezTo>
                  <a:pt x="5511" y="254"/>
                  <a:pt x="5574" y="191"/>
                  <a:pt x="5574" y="127"/>
                </a:cubicBezTo>
                <a:cubicBezTo>
                  <a:pt x="5574" y="64"/>
                  <a:pt x="5511" y="1"/>
                  <a:pt x="5447" y="1"/>
                </a:cubicBezTo>
                <a:close/>
                <a:moveTo>
                  <a:pt x="6524" y="1"/>
                </a:moveTo>
                <a:cubicBezTo>
                  <a:pt x="6429" y="1"/>
                  <a:pt x="6366" y="64"/>
                  <a:pt x="6366" y="127"/>
                </a:cubicBezTo>
                <a:cubicBezTo>
                  <a:pt x="6366" y="191"/>
                  <a:pt x="6429" y="254"/>
                  <a:pt x="6524" y="254"/>
                </a:cubicBezTo>
                <a:lnTo>
                  <a:pt x="7031" y="254"/>
                </a:lnTo>
                <a:cubicBezTo>
                  <a:pt x="7126" y="254"/>
                  <a:pt x="7189" y="191"/>
                  <a:pt x="7189" y="127"/>
                </a:cubicBezTo>
                <a:cubicBezTo>
                  <a:pt x="7189" y="64"/>
                  <a:pt x="7126" y="1"/>
                  <a:pt x="7031" y="1"/>
                </a:cubicBezTo>
                <a:close/>
                <a:moveTo>
                  <a:pt x="8107" y="1"/>
                </a:moveTo>
                <a:cubicBezTo>
                  <a:pt x="8044" y="1"/>
                  <a:pt x="7981" y="64"/>
                  <a:pt x="7981" y="127"/>
                </a:cubicBezTo>
                <a:cubicBezTo>
                  <a:pt x="7981" y="191"/>
                  <a:pt x="8044" y="254"/>
                  <a:pt x="8107" y="254"/>
                </a:cubicBezTo>
                <a:lnTo>
                  <a:pt x="8646" y="254"/>
                </a:lnTo>
                <a:cubicBezTo>
                  <a:pt x="8709" y="254"/>
                  <a:pt x="8773" y="191"/>
                  <a:pt x="8773" y="127"/>
                </a:cubicBezTo>
                <a:cubicBezTo>
                  <a:pt x="8773" y="64"/>
                  <a:pt x="8709" y="1"/>
                  <a:pt x="8646" y="1"/>
                </a:cubicBezTo>
                <a:close/>
                <a:moveTo>
                  <a:pt x="9691" y="1"/>
                </a:moveTo>
                <a:cubicBezTo>
                  <a:pt x="9628" y="1"/>
                  <a:pt x="9564" y="64"/>
                  <a:pt x="9564" y="127"/>
                </a:cubicBezTo>
                <a:cubicBezTo>
                  <a:pt x="9564" y="191"/>
                  <a:pt x="9628" y="254"/>
                  <a:pt x="9691" y="254"/>
                </a:cubicBezTo>
                <a:lnTo>
                  <a:pt x="10229" y="254"/>
                </a:lnTo>
                <a:cubicBezTo>
                  <a:pt x="10324" y="254"/>
                  <a:pt x="10356" y="191"/>
                  <a:pt x="10356" y="127"/>
                </a:cubicBezTo>
                <a:cubicBezTo>
                  <a:pt x="10356" y="64"/>
                  <a:pt x="10324" y="1"/>
                  <a:pt x="10229" y="1"/>
                </a:cubicBezTo>
                <a:close/>
                <a:moveTo>
                  <a:pt x="11306" y="1"/>
                </a:moveTo>
                <a:cubicBezTo>
                  <a:pt x="11243" y="1"/>
                  <a:pt x="11179" y="64"/>
                  <a:pt x="11179" y="127"/>
                </a:cubicBezTo>
                <a:cubicBezTo>
                  <a:pt x="11179" y="191"/>
                  <a:pt x="11243" y="254"/>
                  <a:pt x="11306" y="254"/>
                </a:cubicBezTo>
                <a:lnTo>
                  <a:pt x="11844" y="254"/>
                </a:lnTo>
                <a:cubicBezTo>
                  <a:pt x="11908" y="254"/>
                  <a:pt x="11971" y="191"/>
                  <a:pt x="11971" y="127"/>
                </a:cubicBezTo>
                <a:cubicBezTo>
                  <a:pt x="11971" y="64"/>
                  <a:pt x="11908" y="1"/>
                  <a:pt x="11844" y="1"/>
                </a:cubicBezTo>
                <a:close/>
                <a:moveTo>
                  <a:pt x="12890" y="1"/>
                </a:moveTo>
                <a:cubicBezTo>
                  <a:pt x="12826" y="1"/>
                  <a:pt x="12763" y="64"/>
                  <a:pt x="12763" y="127"/>
                </a:cubicBezTo>
                <a:cubicBezTo>
                  <a:pt x="12763" y="191"/>
                  <a:pt x="12826" y="254"/>
                  <a:pt x="12890" y="254"/>
                </a:cubicBezTo>
                <a:lnTo>
                  <a:pt x="13428" y="254"/>
                </a:lnTo>
                <a:cubicBezTo>
                  <a:pt x="13491" y="254"/>
                  <a:pt x="13555" y="191"/>
                  <a:pt x="13555" y="127"/>
                </a:cubicBezTo>
                <a:cubicBezTo>
                  <a:pt x="13555" y="64"/>
                  <a:pt x="13491" y="1"/>
                  <a:pt x="13428" y="1"/>
                </a:cubicBezTo>
                <a:close/>
                <a:moveTo>
                  <a:pt x="14505" y="1"/>
                </a:moveTo>
                <a:cubicBezTo>
                  <a:pt x="14410" y="1"/>
                  <a:pt x="14346" y="64"/>
                  <a:pt x="14346" y="127"/>
                </a:cubicBezTo>
                <a:cubicBezTo>
                  <a:pt x="14346" y="191"/>
                  <a:pt x="14410" y="254"/>
                  <a:pt x="14505" y="254"/>
                </a:cubicBezTo>
                <a:lnTo>
                  <a:pt x="15011" y="254"/>
                </a:lnTo>
                <a:cubicBezTo>
                  <a:pt x="15106" y="254"/>
                  <a:pt x="15170" y="191"/>
                  <a:pt x="15170" y="127"/>
                </a:cubicBezTo>
                <a:cubicBezTo>
                  <a:pt x="15170" y="64"/>
                  <a:pt x="15106" y="1"/>
                  <a:pt x="15011" y="1"/>
                </a:cubicBezTo>
                <a:close/>
                <a:moveTo>
                  <a:pt x="16088" y="1"/>
                </a:moveTo>
                <a:cubicBezTo>
                  <a:pt x="16025" y="1"/>
                  <a:pt x="15961" y="64"/>
                  <a:pt x="15961" y="127"/>
                </a:cubicBezTo>
                <a:cubicBezTo>
                  <a:pt x="15961" y="191"/>
                  <a:pt x="16025" y="254"/>
                  <a:pt x="16088" y="254"/>
                </a:cubicBezTo>
                <a:lnTo>
                  <a:pt x="16626" y="254"/>
                </a:lnTo>
                <a:cubicBezTo>
                  <a:pt x="16690" y="254"/>
                  <a:pt x="16753" y="191"/>
                  <a:pt x="16753" y="127"/>
                </a:cubicBezTo>
                <a:cubicBezTo>
                  <a:pt x="16753" y="64"/>
                  <a:pt x="16690" y="1"/>
                  <a:pt x="16626" y="1"/>
                </a:cubicBezTo>
                <a:close/>
                <a:moveTo>
                  <a:pt x="17703" y="1"/>
                </a:moveTo>
                <a:cubicBezTo>
                  <a:pt x="17608" y="1"/>
                  <a:pt x="17545" y="64"/>
                  <a:pt x="17545" y="127"/>
                </a:cubicBezTo>
                <a:cubicBezTo>
                  <a:pt x="17545" y="191"/>
                  <a:pt x="17608" y="254"/>
                  <a:pt x="17703" y="254"/>
                </a:cubicBezTo>
                <a:lnTo>
                  <a:pt x="18210" y="254"/>
                </a:lnTo>
                <a:cubicBezTo>
                  <a:pt x="18305" y="254"/>
                  <a:pt x="18368" y="191"/>
                  <a:pt x="18368" y="127"/>
                </a:cubicBezTo>
                <a:cubicBezTo>
                  <a:pt x="18368" y="64"/>
                  <a:pt x="18305" y="1"/>
                  <a:pt x="18210" y="1"/>
                </a:cubicBezTo>
                <a:close/>
                <a:moveTo>
                  <a:pt x="19287" y="1"/>
                </a:moveTo>
                <a:cubicBezTo>
                  <a:pt x="19223" y="1"/>
                  <a:pt x="19160" y="64"/>
                  <a:pt x="19160" y="127"/>
                </a:cubicBezTo>
                <a:cubicBezTo>
                  <a:pt x="19160" y="191"/>
                  <a:pt x="19223" y="254"/>
                  <a:pt x="19287" y="254"/>
                </a:cubicBezTo>
                <a:lnTo>
                  <a:pt x="19825" y="254"/>
                </a:lnTo>
                <a:cubicBezTo>
                  <a:pt x="19888" y="254"/>
                  <a:pt x="19952" y="191"/>
                  <a:pt x="19952" y="127"/>
                </a:cubicBezTo>
                <a:cubicBezTo>
                  <a:pt x="19952" y="64"/>
                  <a:pt x="19888" y="1"/>
                  <a:pt x="19825" y="1"/>
                </a:cubicBezTo>
                <a:close/>
                <a:moveTo>
                  <a:pt x="20870" y="1"/>
                </a:moveTo>
                <a:cubicBezTo>
                  <a:pt x="20807" y="1"/>
                  <a:pt x="20743" y="64"/>
                  <a:pt x="20743" y="127"/>
                </a:cubicBezTo>
                <a:cubicBezTo>
                  <a:pt x="20743" y="191"/>
                  <a:pt x="20807" y="254"/>
                  <a:pt x="20870" y="254"/>
                </a:cubicBezTo>
                <a:lnTo>
                  <a:pt x="21408" y="254"/>
                </a:lnTo>
                <a:cubicBezTo>
                  <a:pt x="21472" y="254"/>
                  <a:pt x="21535" y="191"/>
                  <a:pt x="21535" y="127"/>
                </a:cubicBezTo>
                <a:cubicBezTo>
                  <a:pt x="21535" y="64"/>
                  <a:pt x="21503" y="1"/>
                  <a:pt x="21408" y="1"/>
                </a:cubicBezTo>
                <a:close/>
                <a:moveTo>
                  <a:pt x="22485" y="1"/>
                </a:moveTo>
                <a:cubicBezTo>
                  <a:pt x="22390" y="1"/>
                  <a:pt x="22359" y="64"/>
                  <a:pt x="22359" y="127"/>
                </a:cubicBezTo>
                <a:cubicBezTo>
                  <a:pt x="22359" y="191"/>
                  <a:pt x="22390" y="254"/>
                  <a:pt x="22485" y="254"/>
                </a:cubicBezTo>
                <a:lnTo>
                  <a:pt x="23024" y="254"/>
                </a:lnTo>
                <a:cubicBezTo>
                  <a:pt x="23087" y="254"/>
                  <a:pt x="23150" y="191"/>
                  <a:pt x="23150" y="127"/>
                </a:cubicBezTo>
                <a:cubicBezTo>
                  <a:pt x="23150" y="64"/>
                  <a:pt x="23087" y="1"/>
                  <a:pt x="23024" y="1"/>
                </a:cubicBezTo>
                <a:close/>
                <a:moveTo>
                  <a:pt x="24069" y="1"/>
                </a:moveTo>
                <a:cubicBezTo>
                  <a:pt x="24005" y="1"/>
                  <a:pt x="23942" y="64"/>
                  <a:pt x="23942" y="127"/>
                </a:cubicBezTo>
                <a:cubicBezTo>
                  <a:pt x="23942" y="191"/>
                  <a:pt x="24005" y="254"/>
                  <a:pt x="24069" y="254"/>
                </a:cubicBezTo>
                <a:lnTo>
                  <a:pt x="24607" y="254"/>
                </a:lnTo>
                <a:cubicBezTo>
                  <a:pt x="24670" y="254"/>
                  <a:pt x="24734" y="191"/>
                  <a:pt x="24734" y="127"/>
                </a:cubicBezTo>
                <a:cubicBezTo>
                  <a:pt x="24734" y="64"/>
                  <a:pt x="24670" y="1"/>
                  <a:pt x="24607" y="1"/>
                </a:cubicBezTo>
                <a:close/>
                <a:moveTo>
                  <a:pt x="25684" y="1"/>
                </a:moveTo>
                <a:cubicBezTo>
                  <a:pt x="25589" y="1"/>
                  <a:pt x="25525" y="64"/>
                  <a:pt x="25525" y="127"/>
                </a:cubicBezTo>
                <a:cubicBezTo>
                  <a:pt x="25525" y="191"/>
                  <a:pt x="25589" y="254"/>
                  <a:pt x="25684" y="254"/>
                </a:cubicBezTo>
                <a:lnTo>
                  <a:pt x="26191" y="254"/>
                </a:lnTo>
                <a:cubicBezTo>
                  <a:pt x="26286" y="254"/>
                  <a:pt x="26349" y="191"/>
                  <a:pt x="26349" y="127"/>
                </a:cubicBezTo>
                <a:cubicBezTo>
                  <a:pt x="26349" y="64"/>
                  <a:pt x="26286" y="1"/>
                  <a:pt x="26191" y="1"/>
                </a:cubicBezTo>
                <a:close/>
                <a:moveTo>
                  <a:pt x="27267" y="1"/>
                </a:moveTo>
                <a:cubicBezTo>
                  <a:pt x="27204" y="1"/>
                  <a:pt x="27141" y="64"/>
                  <a:pt x="27141" y="127"/>
                </a:cubicBezTo>
                <a:cubicBezTo>
                  <a:pt x="27141" y="191"/>
                  <a:pt x="27204" y="254"/>
                  <a:pt x="27267" y="254"/>
                </a:cubicBezTo>
                <a:lnTo>
                  <a:pt x="27806" y="254"/>
                </a:lnTo>
                <a:cubicBezTo>
                  <a:pt x="27869" y="254"/>
                  <a:pt x="27932" y="191"/>
                  <a:pt x="27932" y="127"/>
                </a:cubicBezTo>
                <a:cubicBezTo>
                  <a:pt x="27932" y="64"/>
                  <a:pt x="27869" y="1"/>
                  <a:pt x="27806" y="1"/>
                </a:cubicBezTo>
                <a:close/>
                <a:moveTo>
                  <a:pt x="28851" y="1"/>
                </a:moveTo>
                <a:cubicBezTo>
                  <a:pt x="28787" y="1"/>
                  <a:pt x="28724" y="64"/>
                  <a:pt x="28724" y="127"/>
                </a:cubicBezTo>
                <a:cubicBezTo>
                  <a:pt x="28724" y="191"/>
                  <a:pt x="28787" y="254"/>
                  <a:pt x="28851" y="254"/>
                </a:cubicBezTo>
                <a:lnTo>
                  <a:pt x="29389" y="254"/>
                </a:lnTo>
                <a:cubicBezTo>
                  <a:pt x="29484" y="254"/>
                  <a:pt x="29516" y="191"/>
                  <a:pt x="29516" y="127"/>
                </a:cubicBezTo>
                <a:cubicBezTo>
                  <a:pt x="29516" y="64"/>
                  <a:pt x="29484" y="1"/>
                  <a:pt x="29389" y="1"/>
                </a:cubicBezTo>
                <a:close/>
                <a:moveTo>
                  <a:pt x="30466" y="1"/>
                </a:moveTo>
                <a:cubicBezTo>
                  <a:pt x="30403" y="1"/>
                  <a:pt x="30339" y="64"/>
                  <a:pt x="30339" y="127"/>
                </a:cubicBezTo>
                <a:cubicBezTo>
                  <a:pt x="30339" y="191"/>
                  <a:pt x="30403" y="254"/>
                  <a:pt x="30466" y="254"/>
                </a:cubicBezTo>
                <a:lnTo>
                  <a:pt x="31004" y="254"/>
                </a:lnTo>
                <a:cubicBezTo>
                  <a:pt x="31068" y="254"/>
                  <a:pt x="31131" y="191"/>
                  <a:pt x="31131" y="127"/>
                </a:cubicBezTo>
                <a:cubicBezTo>
                  <a:pt x="31131" y="64"/>
                  <a:pt x="31068" y="1"/>
                  <a:pt x="31004" y="1"/>
                </a:cubicBezTo>
                <a:close/>
                <a:moveTo>
                  <a:pt x="32049" y="1"/>
                </a:moveTo>
                <a:cubicBezTo>
                  <a:pt x="31986" y="1"/>
                  <a:pt x="31923" y="64"/>
                  <a:pt x="31923" y="127"/>
                </a:cubicBezTo>
                <a:cubicBezTo>
                  <a:pt x="31923" y="191"/>
                  <a:pt x="31986" y="254"/>
                  <a:pt x="32049" y="254"/>
                </a:cubicBezTo>
                <a:lnTo>
                  <a:pt x="32588" y="254"/>
                </a:lnTo>
                <a:cubicBezTo>
                  <a:pt x="32651" y="254"/>
                  <a:pt x="32714" y="191"/>
                  <a:pt x="32714" y="127"/>
                </a:cubicBezTo>
                <a:cubicBezTo>
                  <a:pt x="32714" y="64"/>
                  <a:pt x="32651" y="1"/>
                  <a:pt x="32588" y="1"/>
                </a:cubicBezTo>
                <a:close/>
                <a:moveTo>
                  <a:pt x="33664" y="1"/>
                </a:moveTo>
                <a:cubicBezTo>
                  <a:pt x="33569" y="1"/>
                  <a:pt x="33506" y="64"/>
                  <a:pt x="33506" y="127"/>
                </a:cubicBezTo>
                <a:cubicBezTo>
                  <a:pt x="33506" y="191"/>
                  <a:pt x="33569" y="254"/>
                  <a:pt x="33664" y="254"/>
                </a:cubicBezTo>
                <a:lnTo>
                  <a:pt x="34171" y="254"/>
                </a:lnTo>
                <a:cubicBezTo>
                  <a:pt x="34266" y="254"/>
                  <a:pt x="34329" y="191"/>
                  <a:pt x="34329" y="127"/>
                </a:cubicBezTo>
                <a:cubicBezTo>
                  <a:pt x="34329" y="64"/>
                  <a:pt x="34266" y="1"/>
                  <a:pt x="34171" y="1"/>
                </a:cubicBezTo>
                <a:close/>
                <a:moveTo>
                  <a:pt x="35248" y="1"/>
                </a:moveTo>
                <a:cubicBezTo>
                  <a:pt x="35185" y="1"/>
                  <a:pt x="35121" y="64"/>
                  <a:pt x="35121" y="127"/>
                </a:cubicBezTo>
                <a:cubicBezTo>
                  <a:pt x="35121" y="191"/>
                  <a:pt x="35185" y="254"/>
                  <a:pt x="35248" y="254"/>
                </a:cubicBezTo>
                <a:lnTo>
                  <a:pt x="35786" y="254"/>
                </a:lnTo>
                <a:cubicBezTo>
                  <a:pt x="35850" y="254"/>
                  <a:pt x="35913" y="191"/>
                  <a:pt x="35913" y="127"/>
                </a:cubicBezTo>
                <a:cubicBezTo>
                  <a:pt x="35913" y="64"/>
                  <a:pt x="35850" y="1"/>
                  <a:pt x="35786" y="1"/>
                </a:cubicBezTo>
                <a:close/>
                <a:moveTo>
                  <a:pt x="36863" y="1"/>
                </a:moveTo>
                <a:cubicBezTo>
                  <a:pt x="36768" y="1"/>
                  <a:pt x="36705" y="64"/>
                  <a:pt x="36705" y="127"/>
                </a:cubicBezTo>
                <a:cubicBezTo>
                  <a:pt x="36705" y="191"/>
                  <a:pt x="36768" y="254"/>
                  <a:pt x="36863" y="254"/>
                </a:cubicBezTo>
                <a:lnTo>
                  <a:pt x="37370" y="254"/>
                </a:lnTo>
                <a:cubicBezTo>
                  <a:pt x="37465" y="254"/>
                  <a:pt x="37528" y="191"/>
                  <a:pt x="37528" y="127"/>
                </a:cubicBezTo>
                <a:cubicBezTo>
                  <a:pt x="37528" y="64"/>
                  <a:pt x="37465" y="1"/>
                  <a:pt x="37370" y="1"/>
                </a:cubicBezTo>
                <a:close/>
                <a:moveTo>
                  <a:pt x="38446" y="1"/>
                </a:moveTo>
                <a:cubicBezTo>
                  <a:pt x="38383" y="1"/>
                  <a:pt x="38320" y="64"/>
                  <a:pt x="38320" y="127"/>
                </a:cubicBezTo>
                <a:cubicBezTo>
                  <a:pt x="38320" y="191"/>
                  <a:pt x="38383" y="254"/>
                  <a:pt x="38446" y="254"/>
                </a:cubicBezTo>
                <a:lnTo>
                  <a:pt x="38985" y="254"/>
                </a:lnTo>
                <a:cubicBezTo>
                  <a:pt x="39048" y="254"/>
                  <a:pt x="39111" y="191"/>
                  <a:pt x="39111" y="127"/>
                </a:cubicBezTo>
                <a:cubicBezTo>
                  <a:pt x="39111" y="64"/>
                  <a:pt x="39048" y="1"/>
                  <a:pt x="38985" y="1"/>
                </a:cubicBezTo>
                <a:close/>
                <a:moveTo>
                  <a:pt x="40030" y="1"/>
                </a:moveTo>
                <a:cubicBezTo>
                  <a:pt x="39967" y="1"/>
                  <a:pt x="39903" y="64"/>
                  <a:pt x="39903" y="127"/>
                </a:cubicBezTo>
                <a:cubicBezTo>
                  <a:pt x="39903" y="191"/>
                  <a:pt x="39967" y="254"/>
                  <a:pt x="40030" y="254"/>
                </a:cubicBezTo>
                <a:lnTo>
                  <a:pt x="40568" y="254"/>
                </a:lnTo>
                <a:cubicBezTo>
                  <a:pt x="40632" y="254"/>
                  <a:pt x="40695" y="191"/>
                  <a:pt x="40695" y="127"/>
                </a:cubicBezTo>
                <a:cubicBezTo>
                  <a:pt x="40695" y="64"/>
                  <a:pt x="40663" y="1"/>
                  <a:pt x="40568" y="1"/>
                </a:cubicBezTo>
                <a:close/>
                <a:moveTo>
                  <a:pt x="41645" y="1"/>
                </a:moveTo>
                <a:cubicBezTo>
                  <a:pt x="41550" y="1"/>
                  <a:pt x="41518" y="64"/>
                  <a:pt x="41518" y="127"/>
                </a:cubicBezTo>
                <a:cubicBezTo>
                  <a:pt x="41518" y="191"/>
                  <a:pt x="41550" y="254"/>
                  <a:pt x="41645" y="254"/>
                </a:cubicBezTo>
                <a:lnTo>
                  <a:pt x="42183" y="254"/>
                </a:lnTo>
                <a:cubicBezTo>
                  <a:pt x="42247" y="254"/>
                  <a:pt x="42310" y="191"/>
                  <a:pt x="42310" y="127"/>
                </a:cubicBezTo>
                <a:cubicBezTo>
                  <a:pt x="42310" y="64"/>
                  <a:pt x="42247" y="1"/>
                  <a:pt x="42183" y="1"/>
                </a:cubicBezTo>
                <a:close/>
                <a:moveTo>
                  <a:pt x="43228" y="1"/>
                </a:moveTo>
                <a:cubicBezTo>
                  <a:pt x="43165" y="1"/>
                  <a:pt x="43102" y="64"/>
                  <a:pt x="43102" y="127"/>
                </a:cubicBezTo>
                <a:cubicBezTo>
                  <a:pt x="43102" y="191"/>
                  <a:pt x="43165" y="254"/>
                  <a:pt x="43228" y="254"/>
                </a:cubicBezTo>
                <a:lnTo>
                  <a:pt x="43767" y="254"/>
                </a:lnTo>
                <a:cubicBezTo>
                  <a:pt x="43830" y="254"/>
                  <a:pt x="43894" y="191"/>
                  <a:pt x="43894" y="127"/>
                </a:cubicBezTo>
                <a:cubicBezTo>
                  <a:pt x="43894" y="64"/>
                  <a:pt x="43830" y="1"/>
                  <a:pt x="43767" y="1"/>
                </a:cubicBezTo>
                <a:close/>
                <a:moveTo>
                  <a:pt x="44844" y="1"/>
                </a:moveTo>
                <a:cubicBezTo>
                  <a:pt x="44749" y="1"/>
                  <a:pt x="44685" y="64"/>
                  <a:pt x="44685" y="127"/>
                </a:cubicBezTo>
                <a:cubicBezTo>
                  <a:pt x="44685" y="191"/>
                  <a:pt x="44749" y="254"/>
                  <a:pt x="44844" y="254"/>
                </a:cubicBezTo>
                <a:lnTo>
                  <a:pt x="45350" y="254"/>
                </a:lnTo>
                <a:cubicBezTo>
                  <a:pt x="45445" y="254"/>
                  <a:pt x="45509" y="191"/>
                  <a:pt x="45509" y="127"/>
                </a:cubicBezTo>
                <a:cubicBezTo>
                  <a:pt x="45509" y="64"/>
                  <a:pt x="45445" y="1"/>
                  <a:pt x="45350" y="1"/>
                </a:cubicBezTo>
                <a:close/>
                <a:moveTo>
                  <a:pt x="46427" y="1"/>
                </a:moveTo>
                <a:cubicBezTo>
                  <a:pt x="46364" y="1"/>
                  <a:pt x="46300" y="64"/>
                  <a:pt x="46300" y="127"/>
                </a:cubicBezTo>
                <a:cubicBezTo>
                  <a:pt x="46300" y="191"/>
                  <a:pt x="46364" y="254"/>
                  <a:pt x="46427" y="254"/>
                </a:cubicBezTo>
                <a:lnTo>
                  <a:pt x="46965" y="254"/>
                </a:lnTo>
                <a:cubicBezTo>
                  <a:pt x="47029" y="254"/>
                  <a:pt x="47092" y="191"/>
                  <a:pt x="47092" y="127"/>
                </a:cubicBezTo>
                <a:cubicBezTo>
                  <a:pt x="47092" y="64"/>
                  <a:pt x="47029" y="1"/>
                  <a:pt x="46965" y="1"/>
                </a:cubicBezTo>
                <a:close/>
                <a:moveTo>
                  <a:pt x="48011" y="1"/>
                </a:moveTo>
                <a:cubicBezTo>
                  <a:pt x="47947" y="1"/>
                  <a:pt x="47884" y="64"/>
                  <a:pt x="47884" y="127"/>
                </a:cubicBezTo>
                <a:cubicBezTo>
                  <a:pt x="47884" y="191"/>
                  <a:pt x="47947" y="254"/>
                  <a:pt x="48011" y="254"/>
                </a:cubicBezTo>
                <a:lnTo>
                  <a:pt x="48549" y="254"/>
                </a:lnTo>
                <a:cubicBezTo>
                  <a:pt x="48644" y="254"/>
                  <a:pt x="48676" y="191"/>
                  <a:pt x="48676" y="127"/>
                </a:cubicBezTo>
                <a:cubicBezTo>
                  <a:pt x="48676" y="64"/>
                  <a:pt x="48644" y="1"/>
                  <a:pt x="48549" y="1"/>
                </a:cubicBezTo>
                <a:close/>
                <a:moveTo>
                  <a:pt x="49626" y="1"/>
                </a:moveTo>
                <a:cubicBezTo>
                  <a:pt x="49562" y="1"/>
                  <a:pt x="49499" y="64"/>
                  <a:pt x="49499" y="127"/>
                </a:cubicBezTo>
                <a:cubicBezTo>
                  <a:pt x="49499" y="191"/>
                  <a:pt x="49562" y="254"/>
                  <a:pt x="49626" y="254"/>
                </a:cubicBezTo>
                <a:lnTo>
                  <a:pt x="50164" y="254"/>
                </a:lnTo>
                <a:cubicBezTo>
                  <a:pt x="50227" y="254"/>
                  <a:pt x="50291" y="191"/>
                  <a:pt x="50291" y="127"/>
                </a:cubicBezTo>
                <a:cubicBezTo>
                  <a:pt x="50291" y="64"/>
                  <a:pt x="50227" y="1"/>
                  <a:pt x="50164" y="1"/>
                </a:cubicBezTo>
                <a:close/>
                <a:moveTo>
                  <a:pt x="51209" y="1"/>
                </a:moveTo>
                <a:cubicBezTo>
                  <a:pt x="51146" y="1"/>
                  <a:pt x="51082" y="64"/>
                  <a:pt x="51082" y="127"/>
                </a:cubicBezTo>
                <a:cubicBezTo>
                  <a:pt x="51082" y="191"/>
                  <a:pt x="51146" y="254"/>
                  <a:pt x="51209" y="254"/>
                </a:cubicBezTo>
                <a:lnTo>
                  <a:pt x="51747" y="254"/>
                </a:lnTo>
                <a:cubicBezTo>
                  <a:pt x="51811" y="254"/>
                  <a:pt x="51874" y="191"/>
                  <a:pt x="51874" y="127"/>
                </a:cubicBezTo>
                <a:cubicBezTo>
                  <a:pt x="51874" y="64"/>
                  <a:pt x="51811" y="1"/>
                  <a:pt x="51747" y="1"/>
                </a:cubicBezTo>
                <a:close/>
                <a:moveTo>
                  <a:pt x="52824" y="1"/>
                </a:moveTo>
                <a:cubicBezTo>
                  <a:pt x="52729" y="1"/>
                  <a:pt x="52666" y="64"/>
                  <a:pt x="52666" y="127"/>
                </a:cubicBezTo>
                <a:cubicBezTo>
                  <a:pt x="52666" y="191"/>
                  <a:pt x="52729" y="254"/>
                  <a:pt x="52824" y="254"/>
                </a:cubicBezTo>
                <a:lnTo>
                  <a:pt x="53331" y="254"/>
                </a:lnTo>
                <a:cubicBezTo>
                  <a:pt x="53426" y="254"/>
                  <a:pt x="53489" y="191"/>
                  <a:pt x="53489" y="127"/>
                </a:cubicBezTo>
                <a:cubicBezTo>
                  <a:pt x="53489" y="64"/>
                  <a:pt x="53426" y="1"/>
                  <a:pt x="53331" y="1"/>
                </a:cubicBezTo>
                <a:close/>
                <a:moveTo>
                  <a:pt x="54408" y="1"/>
                </a:moveTo>
                <a:cubicBezTo>
                  <a:pt x="54344" y="1"/>
                  <a:pt x="54281" y="64"/>
                  <a:pt x="54281" y="127"/>
                </a:cubicBezTo>
                <a:cubicBezTo>
                  <a:pt x="54281" y="191"/>
                  <a:pt x="54344" y="254"/>
                  <a:pt x="54408" y="254"/>
                </a:cubicBezTo>
                <a:lnTo>
                  <a:pt x="54946" y="254"/>
                </a:lnTo>
                <a:cubicBezTo>
                  <a:pt x="55009" y="254"/>
                  <a:pt x="55073" y="191"/>
                  <a:pt x="55073" y="127"/>
                </a:cubicBezTo>
                <a:cubicBezTo>
                  <a:pt x="55073" y="64"/>
                  <a:pt x="55009" y="1"/>
                  <a:pt x="54946" y="1"/>
                </a:cubicBezTo>
                <a:close/>
                <a:moveTo>
                  <a:pt x="56023" y="1"/>
                </a:moveTo>
                <a:cubicBezTo>
                  <a:pt x="55928" y="1"/>
                  <a:pt x="55864" y="64"/>
                  <a:pt x="55864" y="127"/>
                </a:cubicBezTo>
                <a:cubicBezTo>
                  <a:pt x="55864" y="191"/>
                  <a:pt x="55928" y="254"/>
                  <a:pt x="56023" y="254"/>
                </a:cubicBezTo>
                <a:lnTo>
                  <a:pt x="56529" y="254"/>
                </a:lnTo>
                <a:cubicBezTo>
                  <a:pt x="56624" y="254"/>
                  <a:pt x="56656" y="191"/>
                  <a:pt x="56656" y="127"/>
                </a:cubicBezTo>
                <a:cubicBezTo>
                  <a:pt x="56656" y="64"/>
                  <a:pt x="56624" y="1"/>
                  <a:pt x="56529" y="1"/>
                </a:cubicBezTo>
                <a:close/>
                <a:moveTo>
                  <a:pt x="57606" y="1"/>
                </a:moveTo>
                <a:cubicBezTo>
                  <a:pt x="57543" y="1"/>
                  <a:pt x="57480" y="64"/>
                  <a:pt x="57480" y="127"/>
                </a:cubicBezTo>
                <a:cubicBezTo>
                  <a:pt x="57480" y="191"/>
                  <a:pt x="57543" y="254"/>
                  <a:pt x="57606" y="254"/>
                </a:cubicBezTo>
                <a:lnTo>
                  <a:pt x="58145" y="254"/>
                </a:lnTo>
                <a:cubicBezTo>
                  <a:pt x="58208" y="254"/>
                  <a:pt x="58271" y="191"/>
                  <a:pt x="58271" y="127"/>
                </a:cubicBezTo>
                <a:cubicBezTo>
                  <a:pt x="58271" y="64"/>
                  <a:pt x="58208" y="1"/>
                  <a:pt x="58145" y="1"/>
                </a:cubicBezTo>
                <a:close/>
                <a:moveTo>
                  <a:pt x="59190" y="1"/>
                </a:moveTo>
                <a:cubicBezTo>
                  <a:pt x="59126" y="1"/>
                  <a:pt x="59063" y="64"/>
                  <a:pt x="59063" y="127"/>
                </a:cubicBezTo>
                <a:cubicBezTo>
                  <a:pt x="59063" y="191"/>
                  <a:pt x="59126" y="254"/>
                  <a:pt x="59190" y="254"/>
                </a:cubicBezTo>
                <a:lnTo>
                  <a:pt x="59728" y="254"/>
                </a:lnTo>
                <a:cubicBezTo>
                  <a:pt x="59791" y="254"/>
                  <a:pt x="59855" y="191"/>
                  <a:pt x="59855" y="127"/>
                </a:cubicBezTo>
                <a:cubicBezTo>
                  <a:pt x="59855" y="64"/>
                  <a:pt x="59823" y="1"/>
                  <a:pt x="59728" y="1"/>
                </a:cubicBezTo>
                <a:close/>
                <a:moveTo>
                  <a:pt x="60805" y="1"/>
                </a:moveTo>
                <a:cubicBezTo>
                  <a:pt x="60710" y="1"/>
                  <a:pt x="60678" y="64"/>
                  <a:pt x="60678" y="127"/>
                </a:cubicBezTo>
                <a:cubicBezTo>
                  <a:pt x="60678" y="191"/>
                  <a:pt x="60710" y="254"/>
                  <a:pt x="60805" y="254"/>
                </a:cubicBezTo>
                <a:lnTo>
                  <a:pt x="61343" y="254"/>
                </a:lnTo>
                <a:cubicBezTo>
                  <a:pt x="61407" y="254"/>
                  <a:pt x="61470" y="191"/>
                  <a:pt x="61470" y="127"/>
                </a:cubicBezTo>
                <a:cubicBezTo>
                  <a:pt x="61470" y="64"/>
                  <a:pt x="61407" y="1"/>
                  <a:pt x="61343" y="1"/>
                </a:cubicBezTo>
                <a:close/>
                <a:moveTo>
                  <a:pt x="62388" y="1"/>
                </a:moveTo>
                <a:cubicBezTo>
                  <a:pt x="62325" y="1"/>
                  <a:pt x="62262" y="64"/>
                  <a:pt x="62262" y="127"/>
                </a:cubicBezTo>
                <a:cubicBezTo>
                  <a:pt x="62262" y="191"/>
                  <a:pt x="62325" y="254"/>
                  <a:pt x="62388" y="254"/>
                </a:cubicBezTo>
                <a:lnTo>
                  <a:pt x="62927" y="254"/>
                </a:lnTo>
                <a:cubicBezTo>
                  <a:pt x="62990" y="254"/>
                  <a:pt x="63053" y="191"/>
                  <a:pt x="63053" y="127"/>
                </a:cubicBezTo>
                <a:cubicBezTo>
                  <a:pt x="63053" y="64"/>
                  <a:pt x="62990" y="1"/>
                  <a:pt x="62927" y="1"/>
                </a:cubicBezTo>
                <a:close/>
                <a:moveTo>
                  <a:pt x="64003" y="1"/>
                </a:moveTo>
                <a:cubicBezTo>
                  <a:pt x="63908" y="1"/>
                  <a:pt x="63845" y="64"/>
                  <a:pt x="63845" y="127"/>
                </a:cubicBezTo>
                <a:cubicBezTo>
                  <a:pt x="63845" y="191"/>
                  <a:pt x="63908" y="254"/>
                  <a:pt x="64003" y="254"/>
                </a:cubicBezTo>
                <a:lnTo>
                  <a:pt x="64510" y="254"/>
                </a:lnTo>
                <a:cubicBezTo>
                  <a:pt x="64605" y="254"/>
                  <a:pt x="64668" y="191"/>
                  <a:pt x="64668" y="127"/>
                </a:cubicBezTo>
                <a:cubicBezTo>
                  <a:pt x="64668" y="64"/>
                  <a:pt x="64605" y="1"/>
                  <a:pt x="64510" y="1"/>
                </a:cubicBezTo>
                <a:close/>
                <a:moveTo>
                  <a:pt x="65587" y="1"/>
                </a:moveTo>
                <a:cubicBezTo>
                  <a:pt x="65523" y="1"/>
                  <a:pt x="65460" y="64"/>
                  <a:pt x="65460" y="127"/>
                </a:cubicBezTo>
                <a:cubicBezTo>
                  <a:pt x="65460" y="191"/>
                  <a:pt x="65523" y="254"/>
                  <a:pt x="65587" y="254"/>
                </a:cubicBezTo>
                <a:lnTo>
                  <a:pt x="66125" y="254"/>
                </a:lnTo>
                <a:cubicBezTo>
                  <a:pt x="66189" y="254"/>
                  <a:pt x="66252" y="191"/>
                  <a:pt x="66252" y="127"/>
                </a:cubicBezTo>
                <a:cubicBezTo>
                  <a:pt x="66252" y="64"/>
                  <a:pt x="66189" y="1"/>
                  <a:pt x="66125" y="1"/>
                </a:cubicBezTo>
                <a:close/>
                <a:moveTo>
                  <a:pt x="67170" y="1"/>
                </a:moveTo>
                <a:cubicBezTo>
                  <a:pt x="67107" y="1"/>
                  <a:pt x="67044" y="64"/>
                  <a:pt x="67044" y="127"/>
                </a:cubicBezTo>
                <a:cubicBezTo>
                  <a:pt x="67044" y="191"/>
                  <a:pt x="67107" y="254"/>
                  <a:pt x="67170" y="254"/>
                </a:cubicBezTo>
                <a:lnTo>
                  <a:pt x="67709" y="254"/>
                </a:lnTo>
                <a:cubicBezTo>
                  <a:pt x="67804" y="254"/>
                  <a:pt x="67835" y="191"/>
                  <a:pt x="67835" y="127"/>
                </a:cubicBezTo>
                <a:cubicBezTo>
                  <a:pt x="67835" y="64"/>
                  <a:pt x="67804" y="1"/>
                  <a:pt x="67709" y="1"/>
                </a:cubicBezTo>
                <a:close/>
                <a:moveTo>
                  <a:pt x="68785" y="1"/>
                </a:moveTo>
                <a:cubicBezTo>
                  <a:pt x="68722" y="1"/>
                  <a:pt x="68659" y="64"/>
                  <a:pt x="68659" y="127"/>
                </a:cubicBezTo>
                <a:cubicBezTo>
                  <a:pt x="68659" y="191"/>
                  <a:pt x="68722" y="254"/>
                  <a:pt x="68785" y="254"/>
                </a:cubicBezTo>
                <a:lnTo>
                  <a:pt x="69324" y="254"/>
                </a:lnTo>
                <a:cubicBezTo>
                  <a:pt x="69387" y="254"/>
                  <a:pt x="69450" y="191"/>
                  <a:pt x="69450" y="127"/>
                </a:cubicBezTo>
                <a:cubicBezTo>
                  <a:pt x="69450" y="64"/>
                  <a:pt x="69387" y="1"/>
                  <a:pt x="69324" y="1"/>
                </a:cubicBezTo>
                <a:close/>
                <a:moveTo>
                  <a:pt x="70369" y="1"/>
                </a:moveTo>
                <a:cubicBezTo>
                  <a:pt x="70306" y="1"/>
                  <a:pt x="70242" y="64"/>
                  <a:pt x="70242" y="127"/>
                </a:cubicBezTo>
                <a:cubicBezTo>
                  <a:pt x="70242" y="191"/>
                  <a:pt x="70306" y="254"/>
                  <a:pt x="70369" y="254"/>
                </a:cubicBezTo>
                <a:lnTo>
                  <a:pt x="70907" y="254"/>
                </a:lnTo>
                <a:cubicBezTo>
                  <a:pt x="70971" y="254"/>
                  <a:pt x="71034" y="191"/>
                  <a:pt x="71034" y="127"/>
                </a:cubicBezTo>
                <a:cubicBezTo>
                  <a:pt x="71034" y="64"/>
                  <a:pt x="70971" y="1"/>
                  <a:pt x="70907" y="1"/>
                </a:cubicBezTo>
                <a:close/>
                <a:moveTo>
                  <a:pt x="71984" y="1"/>
                </a:moveTo>
                <a:cubicBezTo>
                  <a:pt x="71889" y="1"/>
                  <a:pt x="71826" y="64"/>
                  <a:pt x="71826" y="127"/>
                </a:cubicBezTo>
                <a:cubicBezTo>
                  <a:pt x="71826" y="191"/>
                  <a:pt x="71889" y="254"/>
                  <a:pt x="71984" y="254"/>
                </a:cubicBezTo>
                <a:lnTo>
                  <a:pt x="72491" y="254"/>
                </a:lnTo>
                <a:cubicBezTo>
                  <a:pt x="72586" y="254"/>
                  <a:pt x="72649" y="191"/>
                  <a:pt x="72649" y="127"/>
                </a:cubicBezTo>
                <a:cubicBezTo>
                  <a:pt x="72649" y="64"/>
                  <a:pt x="72586" y="1"/>
                  <a:pt x="72491" y="1"/>
                </a:cubicBezTo>
                <a:close/>
                <a:moveTo>
                  <a:pt x="73567" y="1"/>
                </a:moveTo>
                <a:cubicBezTo>
                  <a:pt x="73504" y="1"/>
                  <a:pt x="73441" y="64"/>
                  <a:pt x="73441" y="127"/>
                </a:cubicBezTo>
                <a:cubicBezTo>
                  <a:pt x="73441" y="191"/>
                  <a:pt x="73504" y="254"/>
                  <a:pt x="73567" y="254"/>
                </a:cubicBezTo>
                <a:lnTo>
                  <a:pt x="74106" y="254"/>
                </a:lnTo>
                <a:cubicBezTo>
                  <a:pt x="74169" y="254"/>
                  <a:pt x="74232" y="191"/>
                  <a:pt x="74232" y="127"/>
                </a:cubicBezTo>
                <a:cubicBezTo>
                  <a:pt x="74232" y="64"/>
                  <a:pt x="74169" y="1"/>
                  <a:pt x="74106" y="1"/>
                </a:cubicBezTo>
                <a:close/>
                <a:moveTo>
                  <a:pt x="75183" y="1"/>
                </a:moveTo>
                <a:cubicBezTo>
                  <a:pt x="75088" y="1"/>
                  <a:pt x="75024" y="64"/>
                  <a:pt x="75024" y="127"/>
                </a:cubicBezTo>
                <a:cubicBezTo>
                  <a:pt x="75024" y="191"/>
                  <a:pt x="75088" y="254"/>
                  <a:pt x="75183" y="254"/>
                </a:cubicBezTo>
                <a:lnTo>
                  <a:pt x="75689" y="254"/>
                </a:lnTo>
                <a:cubicBezTo>
                  <a:pt x="75784" y="254"/>
                  <a:pt x="75816" y="191"/>
                  <a:pt x="75848" y="127"/>
                </a:cubicBezTo>
                <a:cubicBezTo>
                  <a:pt x="75848" y="64"/>
                  <a:pt x="75784" y="1"/>
                  <a:pt x="75689" y="1"/>
                </a:cubicBezTo>
                <a:close/>
                <a:moveTo>
                  <a:pt x="76766" y="1"/>
                </a:moveTo>
                <a:cubicBezTo>
                  <a:pt x="76703" y="1"/>
                  <a:pt x="76639" y="64"/>
                  <a:pt x="76639" y="127"/>
                </a:cubicBezTo>
                <a:cubicBezTo>
                  <a:pt x="76639" y="191"/>
                  <a:pt x="76703" y="254"/>
                  <a:pt x="76766" y="254"/>
                </a:cubicBezTo>
                <a:lnTo>
                  <a:pt x="77304" y="254"/>
                </a:lnTo>
                <a:cubicBezTo>
                  <a:pt x="77368" y="254"/>
                  <a:pt x="77431" y="191"/>
                  <a:pt x="77431" y="127"/>
                </a:cubicBezTo>
                <a:cubicBezTo>
                  <a:pt x="77431" y="64"/>
                  <a:pt x="77368" y="1"/>
                  <a:pt x="77304" y="1"/>
                </a:cubicBezTo>
                <a:close/>
                <a:moveTo>
                  <a:pt x="78349" y="1"/>
                </a:moveTo>
                <a:cubicBezTo>
                  <a:pt x="78286" y="1"/>
                  <a:pt x="78223" y="64"/>
                  <a:pt x="78223" y="127"/>
                </a:cubicBezTo>
                <a:cubicBezTo>
                  <a:pt x="78223" y="191"/>
                  <a:pt x="78286" y="254"/>
                  <a:pt x="78349" y="254"/>
                </a:cubicBezTo>
                <a:lnTo>
                  <a:pt x="78888" y="254"/>
                </a:lnTo>
                <a:cubicBezTo>
                  <a:pt x="78951" y="254"/>
                  <a:pt x="79015" y="191"/>
                  <a:pt x="79015" y="127"/>
                </a:cubicBezTo>
                <a:cubicBezTo>
                  <a:pt x="79015" y="64"/>
                  <a:pt x="78983" y="1"/>
                  <a:pt x="78888" y="1"/>
                </a:cubicBezTo>
                <a:close/>
                <a:moveTo>
                  <a:pt x="79965" y="1"/>
                </a:moveTo>
                <a:cubicBezTo>
                  <a:pt x="79870" y="1"/>
                  <a:pt x="79838" y="64"/>
                  <a:pt x="79838" y="127"/>
                </a:cubicBezTo>
                <a:cubicBezTo>
                  <a:pt x="79838" y="191"/>
                  <a:pt x="79870" y="254"/>
                  <a:pt x="79965" y="254"/>
                </a:cubicBezTo>
                <a:lnTo>
                  <a:pt x="80503" y="254"/>
                </a:lnTo>
                <a:cubicBezTo>
                  <a:pt x="80566" y="254"/>
                  <a:pt x="80630" y="191"/>
                  <a:pt x="80630" y="127"/>
                </a:cubicBezTo>
                <a:cubicBezTo>
                  <a:pt x="80630" y="64"/>
                  <a:pt x="80566" y="1"/>
                  <a:pt x="80503" y="1"/>
                </a:cubicBezTo>
                <a:close/>
                <a:moveTo>
                  <a:pt x="81548" y="1"/>
                </a:moveTo>
                <a:cubicBezTo>
                  <a:pt x="81485" y="1"/>
                  <a:pt x="81421" y="64"/>
                  <a:pt x="81421" y="127"/>
                </a:cubicBezTo>
                <a:cubicBezTo>
                  <a:pt x="81421" y="191"/>
                  <a:pt x="81485" y="254"/>
                  <a:pt x="81548" y="254"/>
                </a:cubicBezTo>
                <a:lnTo>
                  <a:pt x="82086" y="254"/>
                </a:lnTo>
                <a:cubicBezTo>
                  <a:pt x="82150" y="254"/>
                  <a:pt x="82213" y="191"/>
                  <a:pt x="82213" y="127"/>
                </a:cubicBezTo>
                <a:cubicBezTo>
                  <a:pt x="82213" y="64"/>
                  <a:pt x="82150" y="1"/>
                  <a:pt x="82086" y="1"/>
                </a:cubicBezTo>
                <a:close/>
                <a:moveTo>
                  <a:pt x="83163" y="1"/>
                </a:moveTo>
                <a:cubicBezTo>
                  <a:pt x="83068" y="1"/>
                  <a:pt x="83005" y="64"/>
                  <a:pt x="83005" y="127"/>
                </a:cubicBezTo>
                <a:cubicBezTo>
                  <a:pt x="83005" y="191"/>
                  <a:pt x="83068" y="254"/>
                  <a:pt x="83163" y="254"/>
                </a:cubicBezTo>
                <a:lnTo>
                  <a:pt x="83670" y="254"/>
                </a:lnTo>
                <a:cubicBezTo>
                  <a:pt x="83765" y="254"/>
                  <a:pt x="83828" y="191"/>
                  <a:pt x="83797" y="127"/>
                </a:cubicBezTo>
                <a:cubicBezTo>
                  <a:pt x="83797" y="64"/>
                  <a:pt x="83765" y="1"/>
                  <a:pt x="83670" y="1"/>
                </a:cubicBezTo>
                <a:close/>
                <a:moveTo>
                  <a:pt x="84747" y="1"/>
                </a:moveTo>
                <a:cubicBezTo>
                  <a:pt x="84683" y="1"/>
                  <a:pt x="84620" y="64"/>
                  <a:pt x="84620" y="127"/>
                </a:cubicBezTo>
                <a:cubicBezTo>
                  <a:pt x="84620" y="191"/>
                  <a:pt x="84683" y="254"/>
                  <a:pt x="84747" y="254"/>
                </a:cubicBezTo>
                <a:lnTo>
                  <a:pt x="85285" y="254"/>
                </a:lnTo>
                <a:cubicBezTo>
                  <a:pt x="85348" y="254"/>
                  <a:pt x="85412" y="191"/>
                  <a:pt x="85412" y="127"/>
                </a:cubicBezTo>
                <a:cubicBezTo>
                  <a:pt x="85412" y="64"/>
                  <a:pt x="85348" y="1"/>
                  <a:pt x="85285" y="1"/>
                </a:cubicBezTo>
                <a:close/>
                <a:moveTo>
                  <a:pt x="86330" y="1"/>
                </a:moveTo>
                <a:cubicBezTo>
                  <a:pt x="86267" y="1"/>
                  <a:pt x="86203" y="64"/>
                  <a:pt x="86203" y="127"/>
                </a:cubicBezTo>
                <a:cubicBezTo>
                  <a:pt x="86203" y="191"/>
                  <a:pt x="86267" y="254"/>
                  <a:pt x="86330" y="254"/>
                </a:cubicBezTo>
                <a:lnTo>
                  <a:pt x="86868" y="254"/>
                </a:lnTo>
                <a:cubicBezTo>
                  <a:pt x="86963" y="254"/>
                  <a:pt x="86995" y="191"/>
                  <a:pt x="86995" y="127"/>
                </a:cubicBezTo>
                <a:cubicBezTo>
                  <a:pt x="86995" y="64"/>
                  <a:pt x="86963" y="1"/>
                  <a:pt x="86868" y="1"/>
                </a:cubicBezTo>
                <a:close/>
                <a:moveTo>
                  <a:pt x="87945" y="1"/>
                </a:moveTo>
                <a:cubicBezTo>
                  <a:pt x="87850" y="1"/>
                  <a:pt x="87819" y="64"/>
                  <a:pt x="87819" y="127"/>
                </a:cubicBezTo>
                <a:cubicBezTo>
                  <a:pt x="87819" y="191"/>
                  <a:pt x="87850" y="254"/>
                  <a:pt x="87945" y="254"/>
                </a:cubicBezTo>
                <a:lnTo>
                  <a:pt x="88484" y="254"/>
                </a:lnTo>
                <a:cubicBezTo>
                  <a:pt x="88547" y="254"/>
                  <a:pt x="88610" y="191"/>
                  <a:pt x="88610" y="127"/>
                </a:cubicBezTo>
                <a:cubicBezTo>
                  <a:pt x="88610" y="64"/>
                  <a:pt x="88547" y="1"/>
                  <a:pt x="88484" y="1"/>
                </a:cubicBezTo>
                <a:close/>
                <a:moveTo>
                  <a:pt x="89529" y="1"/>
                </a:moveTo>
                <a:cubicBezTo>
                  <a:pt x="89465" y="1"/>
                  <a:pt x="89402" y="64"/>
                  <a:pt x="89402" y="127"/>
                </a:cubicBezTo>
                <a:cubicBezTo>
                  <a:pt x="89402" y="191"/>
                  <a:pt x="89465" y="254"/>
                  <a:pt x="89529" y="254"/>
                </a:cubicBezTo>
                <a:lnTo>
                  <a:pt x="90067" y="254"/>
                </a:lnTo>
                <a:cubicBezTo>
                  <a:pt x="90130" y="254"/>
                  <a:pt x="90194" y="191"/>
                  <a:pt x="90194" y="127"/>
                </a:cubicBezTo>
                <a:cubicBezTo>
                  <a:pt x="90194" y="64"/>
                  <a:pt x="90130" y="1"/>
                  <a:pt x="90067" y="1"/>
                </a:cubicBezTo>
                <a:close/>
                <a:moveTo>
                  <a:pt x="91144" y="1"/>
                </a:moveTo>
                <a:cubicBezTo>
                  <a:pt x="91049" y="1"/>
                  <a:pt x="90985" y="64"/>
                  <a:pt x="90985" y="127"/>
                </a:cubicBezTo>
                <a:cubicBezTo>
                  <a:pt x="90985" y="191"/>
                  <a:pt x="91049" y="254"/>
                  <a:pt x="91144" y="254"/>
                </a:cubicBezTo>
                <a:lnTo>
                  <a:pt x="91650" y="254"/>
                </a:lnTo>
                <a:cubicBezTo>
                  <a:pt x="91745" y="254"/>
                  <a:pt x="91809" y="191"/>
                  <a:pt x="91809" y="127"/>
                </a:cubicBezTo>
                <a:cubicBezTo>
                  <a:pt x="91809" y="64"/>
                  <a:pt x="91745" y="1"/>
                  <a:pt x="91650" y="1"/>
                </a:cubicBezTo>
                <a:close/>
                <a:moveTo>
                  <a:pt x="92727" y="1"/>
                </a:moveTo>
                <a:cubicBezTo>
                  <a:pt x="92664" y="1"/>
                  <a:pt x="92601" y="64"/>
                  <a:pt x="92601" y="127"/>
                </a:cubicBezTo>
                <a:cubicBezTo>
                  <a:pt x="92601" y="191"/>
                  <a:pt x="92664" y="254"/>
                  <a:pt x="92727" y="254"/>
                </a:cubicBezTo>
                <a:lnTo>
                  <a:pt x="93266" y="254"/>
                </a:lnTo>
                <a:cubicBezTo>
                  <a:pt x="93329" y="254"/>
                  <a:pt x="93392" y="191"/>
                  <a:pt x="93392" y="127"/>
                </a:cubicBezTo>
                <a:cubicBezTo>
                  <a:pt x="93392" y="64"/>
                  <a:pt x="93329" y="1"/>
                  <a:pt x="93266" y="1"/>
                </a:cubicBezTo>
                <a:close/>
                <a:moveTo>
                  <a:pt x="94342" y="1"/>
                </a:moveTo>
                <a:cubicBezTo>
                  <a:pt x="94247" y="1"/>
                  <a:pt x="94184" y="64"/>
                  <a:pt x="94184" y="127"/>
                </a:cubicBezTo>
                <a:cubicBezTo>
                  <a:pt x="94184" y="191"/>
                  <a:pt x="94247" y="254"/>
                  <a:pt x="94342" y="254"/>
                </a:cubicBezTo>
                <a:lnTo>
                  <a:pt x="94849" y="254"/>
                </a:lnTo>
                <a:cubicBezTo>
                  <a:pt x="94944" y="254"/>
                  <a:pt x="94976" y="191"/>
                  <a:pt x="95007" y="127"/>
                </a:cubicBezTo>
                <a:cubicBezTo>
                  <a:pt x="95007" y="64"/>
                  <a:pt x="94944" y="1"/>
                  <a:pt x="94849" y="1"/>
                </a:cubicBezTo>
                <a:close/>
                <a:moveTo>
                  <a:pt x="95926" y="1"/>
                </a:moveTo>
                <a:cubicBezTo>
                  <a:pt x="95862" y="1"/>
                  <a:pt x="95799" y="64"/>
                  <a:pt x="95799" y="127"/>
                </a:cubicBezTo>
                <a:cubicBezTo>
                  <a:pt x="95799" y="191"/>
                  <a:pt x="95862" y="254"/>
                  <a:pt x="95926" y="254"/>
                </a:cubicBezTo>
                <a:lnTo>
                  <a:pt x="96464" y="254"/>
                </a:lnTo>
                <a:cubicBezTo>
                  <a:pt x="96528" y="254"/>
                  <a:pt x="96591" y="191"/>
                  <a:pt x="96591" y="127"/>
                </a:cubicBezTo>
                <a:cubicBezTo>
                  <a:pt x="96591" y="64"/>
                  <a:pt x="96528" y="1"/>
                  <a:pt x="96464" y="1"/>
                </a:cubicBezTo>
                <a:close/>
                <a:moveTo>
                  <a:pt x="97509" y="1"/>
                </a:moveTo>
                <a:cubicBezTo>
                  <a:pt x="97446" y="1"/>
                  <a:pt x="97383" y="64"/>
                  <a:pt x="97383" y="127"/>
                </a:cubicBezTo>
                <a:cubicBezTo>
                  <a:pt x="97383" y="191"/>
                  <a:pt x="97446" y="254"/>
                  <a:pt x="97509" y="254"/>
                </a:cubicBezTo>
                <a:lnTo>
                  <a:pt x="98048" y="254"/>
                </a:lnTo>
                <a:cubicBezTo>
                  <a:pt x="98111" y="254"/>
                  <a:pt x="98174" y="191"/>
                  <a:pt x="98174" y="127"/>
                </a:cubicBezTo>
                <a:cubicBezTo>
                  <a:pt x="98174" y="64"/>
                  <a:pt x="98111" y="1"/>
                  <a:pt x="98048" y="1"/>
                </a:cubicBezTo>
                <a:close/>
                <a:moveTo>
                  <a:pt x="99124" y="1"/>
                </a:moveTo>
                <a:cubicBezTo>
                  <a:pt x="99029" y="1"/>
                  <a:pt x="98998" y="64"/>
                  <a:pt x="98998" y="127"/>
                </a:cubicBezTo>
                <a:cubicBezTo>
                  <a:pt x="98998" y="191"/>
                  <a:pt x="99029" y="254"/>
                  <a:pt x="99124" y="254"/>
                </a:cubicBezTo>
                <a:lnTo>
                  <a:pt x="99663" y="254"/>
                </a:lnTo>
                <a:cubicBezTo>
                  <a:pt x="99726" y="254"/>
                  <a:pt x="99789" y="191"/>
                  <a:pt x="99789" y="127"/>
                </a:cubicBezTo>
                <a:cubicBezTo>
                  <a:pt x="99789" y="64"/>
                  <a:pt x="99726" y="1"/>
                  <a:pt x="99663" y="1"/>
                </a:cubicBezTo>
                <a:close/>
                <a:moveTo>
                  <a:pt x="100708" y="1"/>
                </a:moveTo>
                <a:cubicBezTo>
                  <a:pt x="100644" y="1"/>
                  <a:pt x="100581" y="64"/>
                  <a:pt x="100581" y="127"/>
                </a:cubicBezTo>
                <a:cubicBezTo>
                  <a:pt x="100581" y="191"/>
                  <a:pt x="100644" y="254"/>
                  <a:pt x="100708" y="254"/>
                </a:cubicBezTo>
                <a:lnTo>
                  <a:pt x="101246" y="254"/>
                </a:lnTo>
                <a:cubicBezTo>
                  <a:pt x="101310" y="254"/>
                  <a:pt x="101373" y="191"/>
                  <a:pt x="101373" y="127"/>
                </a:cubicBezTo>
                <a:cubicBezTo>
                  <a:pt x="101373" y="64"/>
                  <a:pt x="101310" y="1"/>
                  <a:pt x="101246" y="1"/>
                </a:cubicBezTo>
                <a:close/>
                <a:moveTo>
                  <a:pt x="102323" y="1"/>
                </a:moveTo>
                <a:cubicBezTo>
                  <a:pt x="102228" y="1"/>
                  <a:pt x="102165" y="64"/>
                  <a:pt x="102165" y="127"/>
                </a:cubicBezTo>
                <a:cubicBezTo>
                  <a:pt x="102165" y="191"/>
                  <a:pt x="102228" y="254"/>
                  <a:pt x="102323" y="254"/>
                </a:cubicBezTo>
                <a:lnTo>
                  <a:pt x="102830" y="254"/>
                </a:lnTo>
                <a:cubicBezTo>
                  <a:pt x="102925" y="254"/>
                  <a:pt x="102988" y="191"/>
                  <a:pt x="102988" y="127"/>
                </a:cubicBezTo>
                <a:cubicBezTo>
                  <a:pt x="102988" y="64"/>
                  <a:pt x="102925" y="1"/>
                  <a:pt x="102830" y="1"/>
                </a:cubicBezTo>
                <a:close/>
                <a:moveTo>
                  <a:pt x="103906" y="1"/>
                </a:moveTo>
                <a:cubicBezTo>
                  <a:pt x="103843" y="1"/>
                  <a:pt x="103780" y="64"/>
                  <a:pt x="103780" y="127"/>
                </a:cubicBezTo>
                <a:cubicBezTo>
                  <a:pt x="103780" y="191"/>
                  <a:pt x="103843" y="254"/>
                  <a:pt x="103906" y="254"/>
                </a:cubicBezTo>
                <a:lnTo>
                  <a:pt x="104445" y="254"/>
                </a:lnTo>
                <a:cubicBezTo>
                  <a:pt x="104508" y="254"/>
                  <a:pt x="104571" y="191"/>
                  <a:pt x="104571" y="127"/>
                </a:cubicBezTo>
                <a:cubicBezTo>
                  <a:pt x="104571" y="64"/>
                  <a:pt x="104508" y="1"/>
                  <a:pt x="104445" y="1"/>
                </a:cubicBezTo>
                <a:close/>
                <a:moveTo>
                  <a:pt x="105490" y="1"/>
                </a:moveTo>
                <a:cubicBezTo>
                  <a:pt x="105427" y="1"/>
                  <a:pt x="105363" y="64"/>
                  <a:pt x="105363" y="127"/>
                </a:cubicBezTo>
                <a:cubicBezTo>
                  <a:pt x="105363" y="191"/>
                  <a:pt x="105427" y="254"/>
                  <a:pt x="105490" y="254"/>
                </a:cubicBezTo>
                <a:lnTo>
                  <a:pt x="106028" y="254"/>
                </a:lnTo>
                <a:cubicBezTo>
                  <a:pt x="106092" y="254"/>
                  <a:pt x="106155" y="191"/>
                  <a:pt x="106155" y="127"/>
                </a:cubicBezTo>
                <a:cubicBezTo>
                  <a:pt x="106155" y="64"/>
                  <a:pt x="106123" y="1"/>
                  <a:pt x="106028" y="1"/>
                </a:cubicBezTo>
                <a:close/>
                <a:moveTo>
                  <a:pt x="107105" y="1"/>
                </a:moveTo>
                <a:cubicBezTo>
                  <a:pt x="107010" y="1"/>
                  <a:pt x="106947" y="64"/>
                  <a:pt x="106947" y="127"/>
                </a:cubicBezTo>
                <a:cubicBezTo>
                  <a:pt x="106947" y="191"/>
                  <a:pt x="107010" y="254"/>
                  <a:pt x="107105" y="254"/>
                </a:cubicBezTo>
                <a:lnTo>
                  <a:pt x="107643" y="254"/>
                </a:lnTo>
                <a:cubicBezTo>
                  <a:pt x="107707" y="254"/>
                  <a:pt x="107770" y="191"/>
                  <a:pt x="107770" y="127"/>
                </a:cubicBezTo>
                <a:cubicBezTo>
                  <a:pt x="107770" y="64"/>
                  <a:pt x="107707" y="1"/>
                  <a:pt x="107643" y="1"/>
                </a:cubicBezTo>
                <a:close/>
                <a:moveTo>
                  <a:pt x="108688" y="1"/>
                </a:moveTo>
                <a:cubicBezTo>
                  <a:pt x="108625" y="1"/>
                  <a:pt x="108562" y="64"/>
                  <a:pt x="108562" y="127"/>
                </a:cubicBezTo>
                <a:cubicBezTo>
                  <a:pt x="108562" y="191"/>
                  <a:pt x="108625" y="254"/>
                  <a:pt x="108688" y="254"/>
                </a:cubicBezTo>
                <a:lnTo>
                  <a:pt x="109227" y="254"/>
                </a:lnTo>
                <a:cubicBezTo>
                  <a:pt x="109290" y="254"/>
                  <a:pt x="109353" y="191"/>
                  <a:pt x="109353" y="127"/>
                </a:cubicBezTo>
                <a:cubicBezTo>
                  <a:pt x="109353" y="64"/>
                  <a:pt x="109290" y="1"/>
                  <a:pt x="109227" y="1"/>
                </a:cubicBezTo>
                <a:close/>
                <a:moveTo>
                  <a:pt x="110304" y="1"/>
                </a:moveTo>
                <a:cubicBezTo>
                  <a:pt x="110209" y="1"/>
                  <a:pt x="110145" y="64"/>
                  <a:pt x="110145" y="127"/>
                </a:cubicBezTo>
                <a:cubicBezTo>
                  <a:pt x="110145" y="191"/>
                  <a:pt x="110209" y="254"/>
                  <a:pt x="110304" y="254"/>
                </a:cubicBezTo>
                <a:lnTo>
                  <a:pt x="110810" y="254"/>
                </a:lnTo>
                <a:cubicBezTo>
                  <a:pt x="110905" y="254"/>
                  <a:pt x="110969" y="191"/>
                  <a:pt x="110969" y="127"/>
                </a:cubicBezTo>
                <a:cubicBezTo>
                  <a:pt x="110969" y="64"/>
                  <a:pt x="110905" y="1"/>
                  <a:pt x="110810" y="1"/>
                </a:cubicBezTo>
                <a:close/>
                <a:moveTo>
                  <a:pt x="111887" y="1"/>
                </a:moveTo>
                <a:cubicBezTo>
                  <a:pt x="111824" y="1"/>
                  <a:pt x="111760" y="64"/>
                  <a:pt x="111760" y="127"/>
                </a:cubicBezTo>
                <a:cubicBezTo>
                  <a:pt x="111760" y="191"/>
                  <a:pt x="111824" y="254"/>
                  <a:pt x="111887" y="254"/>
                </a:cubicBezTo>
                <a:lnTo>
                  <a:pt x="112425" y="254"/>
                </a:lnTo>
                <a:cubicBezTo>
                  <a:pt x="112489" y="254"/>
                  <a:pt x="112552" y="191"/>
                  <a:pt x="112552" y="127"/>
                </a:cubicBezTo>
                <a:cubicBezTo>
                  <a:pt x="112552" y="64"/>
                  <a:pt x="112489" y="1"/>
                  <a:pt x="112425" y="1"/>
                </a:cubicBezTo>
                <a:close/>
                <a:moveTo>
                  <a:pt x="113470" y="1"/>
                </a:moveTo>
                <a:cubicBezTo>
                  <a:pt x="113407" y="1"/>
                  <a:pt x="113344" y="64"/>
                  <a:pt x="113344" y="127"/>
                </a:cubicBezTo>
                <a:cubicBezTo>
                  <a:pt x="113344" y="191"/>
                  <a:pt x="113407" y="254"/>
                  <a:pt x="113470" y="254"/>
                </a:cubicBezTo>
                <a:lnTo>
                  <a:pt x="114009" y="254"/>
                </a:lnTo>
                <a:cubicBezTo>
                  <a:pt x="114104" y="254"/>
                  <a:pt x="114136" y="191"/>
                  <a:pt x="114167" y="127"/>
                </a:cubicBezTo>
                <a:cubicBezTo>
                  <a:pt x="114167" y="64"/>
                  <a:pt x="114104" y="1"/>
                  <a:pt x="114009" y="1"/>
                </a:cubicBezTo>
                <a:close/>
                <a:moveTo>
                  <a:pt x="115086" y="1"/>
                </a:moveTo>
                <a:cubicBezTo>
                  <a:pt x="115022" y="1"/>
                  <a:pt x="114959" y="64"/>
                  <a:pt x="114959" y="127"/>
                </a:cubicBezTo>
                <a:cubicBezTo>
                  <a:pt x="114959" y="191"/>
                  <a:pt x="115022" y="254"/>
                  <a:pt x="115086" y="254"/>
                </a:cubicBezTo>
                <a:lnTo>
                  <a:pt x="115624" y="254"/>
                </a:lnTo>
                <a:cubicBezTo>
                  <a:pt x="115687" y="254"/>
                  <a:pt x="115751" y="191"/>
                  <a:pt x="115751" y="127"/>
                </a:cubicBezTo>
                <a:cubicBezTo>
                  <a:pt x="115751" y="64"/>
                  <a:pt x="115687" y="1"/>
                  <a:pt x="115624" y="1"/>
                </a:cubicBezTo>
                <a:close/>
                <a:moveTo>
                  <a:pt x="116669" y="1"/>
                </a:moveTo>
                <a:cubicBezTo>
                  <a:pt x="116606" y="1"/>
                  <a:pt x="116542" y="64"/>
                  <a:pt x="116542" y="127"/>
                </a:cubicBezTo>
                <a:cubicBezTo>
                  <a:pt x="116542" y="191"/>
                  <a:pt x="116606" y="254"/>
                  <a:pt x="116669" y="254"/>
                </a:cubicBezTo>
                <a:lnTo>
                  <a:pt x="117207" y="254"/>
                </a:lnTo>
                <a:cubicBezTo>
                  <a:pt x="117271" y="254"/>
                  <a:pt x="117334" y="191"/>
                  <a:pt x="117334" y="127"/>
                </a:cubicBezTo>
                <a:cubicBezTo>
                  <a:pt x="117334" y="64"/>
                  <a:pt x="117271" y="1"/>
                  <a:pt x="117207" y="1"/>
                </a:cubicBezTo>
                <a:close/>
                <a:moveTo>
                  <a:pt x="118284" y="1"/>
                </a:moveTo>
                <a:cubicBezTo>
                  <a:pt x="118189" y="1"/>
                  <a:pt x="118126" y="64"/>
                  <a:pt x="118126" y="127"/>
                </a:cubicBezTo>
                <a:cubicBezTo>
                  <a:pt x="118126" y="191"/>
                  <a:pt x="118189" y="254"/>
                  <a:pt x="118284" y="254"/>
                </a:cubicBezTo>
                <a:lnTo>
                  <a:pt x="118823" y="254"/>
                </a:lnTo>
                <a:cubicBezTo>
                  <a:pt x="118886" y="254"/>
                  <a:pt x="118949" y="191"/>
                  <a:pt x="118949" y="127"/>
                </a:cubicBezTo>
                <a:cubicBezTo>
                  <a:pt x="118949" y="64"/>
                  <a:pt x="118886" y="1"/>
                  <a:pt x="118823" y="1"/>
                </a:cubicBezTo>
                <a:close/>
                <a:moveTo>
                  <a:pt x="119868" y="1"/>
                </a:moveTo>
                <a:cubicBezTo>
                  <a:pt x="119804" y="1"/>
                  <a:pt x="119741" y="64"/>
                  <a:pt x="119741" y="127"/>
                </a:cubicBezTo>
                <a:cubicBezTo>
                  <a:pt x="119741" y="191"/>
                  <a:pt x="119804" y="254"/>
                  <a:pt x="119868" y="254"/>
                </a:cubicBezTo>
                <a:lnTo>
                  <a:pt x="120406" y="254"/>
                </a:lnTo>
                <a:cubicBezTo>
                  <a:pt x="120469" y="254"/>
                  <a:pt x="120533" y="191"/>
                  <a:pt x="120533" y="127"/>
                </a:cubicBezTo>
                <a:cubicBezTo>
                  <a:pt x="120533" y="64"/>
                  <a:pt x="120469" y="1"/>
                  <a:pt x="120406" y="1"/>
                </a:cubicBezTo>
                <a:close/>
                <a:moveTo>
                  <a:pt x="121483" y="1"/>
                </a:moveTo>
                <a:cubicBezTo>
                  <a:pt x="121388" y="1"/>
                  <a:pt x="121324" y="64"/>
                  <a:pt x="121324" y="127"/>
                </a:cubicBezTo>
                <a:cubicBezTo>
                  <a:pt x="121324" y="191"/>
                  <a:pt x="121388" y="254"/>
                  <a:pt x="121483" y="254"/>
                </a:cubicBezTo>
                <a:lnTo>
                  <a:pt x="121989" y="254"/>
                </a:lnTo>
                <a:cubicBezTo>
                  <a:pt x="122084" y="254"/>
                  <a:pt x="122148" y="191"/>
                  <a:pt x="122148" y="127"/>
                </a:cubicBezTo>
                <a:cubicBezTo>
                  <a:pt x="122148" y="64"/>
                  <a:pt x="122084" y="1"/>
                  <a:pt x="121989" y="1"/>
                </a:cubicBezTo>
                <a:close/>
                <a:moveTo>
                  <a:pt x="123066" y="1"/>
                </a:moveTo>
                <a:cubicBezTo>
                  <a:pt x="123003" y="1"/>
                  <a:pt x="122940" y="64"/>
                  <a:pt x="122940" y="127"/>
                </a:cubicBezTo>
                <a:cubicBezTo>
                  <a:pt x="122940" y="191"/>
                  <a:pt x="123003" y="254"/>
                  <a:pt x="123066" y="254"/>
                </a:cubicBezTo>
                <a:lnTo>
                  <a:pt x="123605" y="254"/>
                </a:lnTo>
                <a:cubicBezTo>
                  <a:pt x="123668" y="254"/>
                  <a:pt x="123731" y="191"/>
                  <a:pt x="123731" y="127"/>
                </a:cubicBezTo>
                <a:cubicBezTo>
                  <a:pt x="123731" y="64"/>
                  <a:pt x="123668" y="1"/>
                  <a:pt x="123605" y="1"/>
                </a:cubicBezTo>
                <a:close/>
                <a:moveTo>
                  <a:pt x="124650" y="1"/>
                </a:moveTo>
                <a:cubicBezTo>
                  <a:pt x="124586" y="1"/>
                  <a:pt x="124523" y="64"/>
                  <a:pt x="124523" y="127"/>
                </a:cubicBezTo>
                <a:cubicBezTo>
                  <a:pt x="124523" y="191"/>
                  <a:pt x="124586" y="254"/>
                  <a:pt x="124650" y="254"/>
                </a:cubicBezTo>
                <a:lnTo>
                  <a:pt x="125188" y="254"/>
                </a:lnTo>
                <a:cubicBezTo>
                  <a:pt x="125283" y="254"/>
                  <a:pt x="125315" y="191"/>
                  <a:pt x="125315" y="127"/>
                </a:cubicBezTo>
                <a:cubicBezTo>
                  <a:pt x="125315" y="64"/>
                  <a:pt x="125283" y="1"/>
                  <a:pt x="125188" y="1"/>
                </a:cubicBezTo>
                <a:close/>
                <a:moveTo>
                  <a:pt x="126265" y="1"/>
                </a:moveTo>
                <a:cubicBezTo>
                  <a:pt x="126170" y="1"/>
                  <a:pt x="126106" y="64"/>
                  <a:pt x="126106" y="127"/>
                </a:cubicBezTo>
                <a:cubicBezTo>
                  <a:pt x="126106" y="191"/>
                  <a:pt x="126170" y="254"/>
                  <a:pt x="126265" y="254"/>
                </a:cubicBezTo>
                <a:lnTo>
                  <a:pt x="126771" y="254"/>
                </a:lnTo>
                <a:cubicBezTo>
                  <a:pt x="126866" y="254"/>
                  <a:pt x="126930" y="191"/>
                  <a:pt x="126930" y="127"/>
                </a:cubicBezTo>
                <a:cubicBezTo>
                  <a:pt x="126930" y="64"/>
                  <a:pt x="126866" y="1"/>
                  <a:pt x="126771" y="1"/>
                </a:cubicBezTo>
                <a:close/>
                <a:moveTo>
                  <a:pt x="127848" y="1"/>
                </a:moveTo>
                <a:cubicBezTo>
                  <a:pt x="127785" y="1"/>
                  <a:pt x="127722" y="64"/>
                  <a:pt x="127722" y="127"/>
                </a:cubicBezTo>
                <a:cubicBezTo>
                  <a:pt x="127722" y="191"/>
                  <a:pt x="127785" y="254"/>
                  <a:pt x="127848" y="254"/>
                </a:cubicBezTo>
                <a:lnTo>
                  <a:pt x="128387" y="254"/>
                </a:lnTo>
                <a:cubicBezTo>
                  <a:pt x="128450" y="254"/>
                  <a:pt x="128513" y="191"/>
                  <a:pt x="128513" y="127"/>
                </a:cubicBezTo>
                <a:cubicBezTo>
                  <a:pt x="128513" y="64"/>
                  <a:pt x="128450" y="1"/>
                  <a:pt x="128387" y="1"/>
                </a:cubicBezTo>
                <a:close/>
                <a:moveTo>
                  <a:pt x="129463" y="1"/>
                </a:moveTo>
                <a:cubicBezTo>
                  <a:pt x="129368" y="1"/>
                  <a:pt x="129305" y="64"/>
                  <a:pt x="129305" y="127"/>
                </a:cubicBezTo>
                <a:cubicBezTo>
                  <a:pt x="129305" y="191"/>
                  <a:pt x="129368" y="254"/>
                  <a:pt x="129463" y="254"/>
                </a:cubicBezTo>
                <a:lnTo>
                  <a:pt x="129970" y="254"/>
                </a:lnTo>
                <a:cubicBezTo>
                  <a:pt x="130065" y="254"/>
                  <a:pt x="130128" y="191"/>
                  <a:pt x="130128" y="127"/>
                </a:cubicBezTo>
                <a:cubicBezTo>
                  <a:pt x="130128" y="64"/>
                  <a:pt x="130065" y="1"/>
                  <a:pt x="129970" y="1"/>
                </a:cubicBezTo>
                <a:close/>
                <a:moveTo>
                  <a:pt x="131047" y="1"/>
                </a:moveTo>
                <a:cubicBezTo>
                  <a:pt x="130983" y="1"/>
                  <a:pt x="130920" y="64"/>
                  <a:pt x="130920" y="127"/>
                </a:cubicBezTo>
                <a:cubicBezTo>
                  <a:pt x="130920" y="191"/>
                  <a:pt x="130983" y="254"/>
                  <a:pt x="131047" y="254"/>
                </a:cubicBezTo>
                <a:lnTo>
                  <a:pt x="131585" y="254"/>
                </a:lnTo>
                <a:cubicBezTo>
                  <a:pt x="131649" y="254"/>
                  <a:pt x="131712" y="191"/>
                  <a:pt x="131712" y="127"/>
                </a:cubicBezTo>
                <a:cubicBezTo>
                  <a:pt x="131712" y="64"/>
                  <a:pt x="131649" y="1"/>
                  <a:pt x="131585" y="1"/>
                </a:cubicBezTo>
                <a:close/>
                <a:moveTo>
                  <a:pt x="132630" y="1"/>
                </a:moveTo>
                <a:cubicBezTo>
                  <a:pt x="132567" y="1"/>
                  <a:pt x="132504" y="64"/>
                  <a:pt x="132504" y="127"/>
                </a:cubicBezTo>
                <a:cubicBezTo>
                  <a:pt x="132504" y="191"/>
                  <a:pt x="132567" y="254"/>
                  <a:pt x="132630" y="254"/>
                </a:cubicBezTo>
                <a:lnTo>
                  <a:pt x="133169" y="254"/>
                </a:lnTo>
                <a:cubicBezTo>
                  <a:pt x="133264" y="254"/>
                  <a:pt x="133295" y="191"/>
                  <a:pt x="133327" y="127"/>
                </a:cubicBezTo>
                <a:cubicBezTo>
                  <a:pt x="133327" y="64"/>
                  <a:pt x="133264" y="1"/>
                  <a:pt x="133169" y="1"/>
                </a:cubicBezTo>
                <a:close/>
                <a:moveTo>
                  <a:pt x="134245" y="1"/>
                </a:moveTo>
                <a:cubicBezTo>
                  <a:pt x="134150" y="1"/>
                  <a:pt x="134119" y="64"/>
                  <a:pt x="134119" y="127"/>
                </a:cubicBezTo>
                <a:cubicBezTo>
                  <a:pt x="134119" y="191"/>
                  <a:pt x="134150" y="254"/>
                  <a:pt x="134245" y="254"/>
                </a:cubicBezTo>
                <a:lnTo>
                  <a:pt x="134784" y="254"/>
                </a:lnTo>
                <a:cubicBezTo>
                  <a:pt x="134847" y="254"/>
                  <a:pt x="134910" y="191"/>
                  <a:pt x="134910" y="127"/>
                </a:cubicBezTo>
                <a:cubicBezTo>
                  <a:pt x="134910" y="64"/>
                  <a:pt x="134847" y="1"/>
                  <a:pt x="13478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8" name="Google Shape;14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700" y="10420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9" name="Google Shape;14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600" y="1082925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20" name="Google Shape;1420;p21"/>
          <p:cNvSpPr txBox="1"/>
          <p:nvPr/>
        </p:nvSpPr>
        <p:spPr>
          <a:xfrm>
            <a:off x="457200" y="1720350"/>
            <a:ext cx="1652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Fine-tuned Model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21" name="Google Shape;1421;p21"/>
          <p:cNvSpPr txBox="1"/>
          <p:nvPr/>
        </p:nvSpPr>
        <p:spPr>
          <a:xfrm>
            <a:off x="457200" y="3849200"/>
            <a:ext cx="1652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Base Model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422" name="Google Shape;14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55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23" name="Google Shape;14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86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24" name="Google Shape;142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1700" y="322475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25" name="Google Shape;1425;p21"/>
          <p:cNvSpPr/>
          <p:nvPr/>
        </p:nvSpPr>
        <p:spPr>
          <a:xfrm>
            <a:off x="1182675" y="2757850"/>
            <a:ext cx="6588600" cy="29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logo of a barber shop, a man beard, black foreground, white background</a:t>
            </a:r>
            <a:endParaRPr/>
          </a:p>
        </p:txBody>
      </p:sp>
      <p:pic>
        <p:nvPicPr>
          <p:cNvPr id="1426" name="Google Shape;142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5500" y="1095900"/>
            <a:ext cx="1548000" cy="15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</Words>
  <Application>Microsoft Office PowerPoint</Application>
  <PresentationFormat>Apresentação no Ecrã (16:9)</PresentationFormat>
  <Paragraphs>92</Paragraphs>
  <Slides>15</Slides>
  <Notes>15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3" baseType="lpstr">
      <vt:lpstr>Fira Sans Extra Condensed Medium</vt:lpstr>
      <vt:lpstr>Arial</vt:lpstr>
      <vt:lpstr>Fira Sans</vt:lpstr>
      <vt:lpstr>Fira Sans SemiBold</vt:lpstr>
      <vt:lpstr>Fira Sans Medium</vt:lpstr>
      <vt:lpstr>Montserrat ExtraLight</vt:lpstr>
      <vt:lpstr>Montserrat</vt:lpstr>
      <vt:lpstr>Technology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Francisco Reis Izquierdo</cp:lastModifiedBy>
  <cp:revision>1</cp:revision>
  <dcterms:modified xsi:type="dcterms:W3CDTF">2023-05-29T14:21:44Z</dcterms:modified>
</cp:coreProperties>
</file>